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1" r:id="rId9"/>
    <p:sldId id="272" r:id="rId10"/>
    <p:sldId id="264" r:id="rId11"/>
    <p:sldId id="265" r:id="rId12"/>
    <p:sldId id="263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af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6203-94EF-4347-9FB5-AF611022E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E10C0-D4C3-4594-B842-807B46E5C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f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3E01A-34F8-487D-95FF-D241409C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0BBFE-C1EC-4249-8F91-CC24FD67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A33DF-728E-4908-B4A4-3990E83B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32012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97D9-EE43-4438-957D-48B74499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79E3B-2883-4F11-83D6-5EF334C1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97AA2-A699-44D2-AA8F-E4C5C409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1E9BB-22D9-4863-B1B6-31423F72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F247-8FE3-482E-8942-D231DB8C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30632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9B802-5550-47D7-AE67-C6474A30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DCB23-D95C-457C-A0BA-2960DF0D5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58328-5E97-4872-AF92-30FE3C27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F21EB-EA6E-4EC2-8051-ABC8A3DC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02D7E-BB38-4ED2-9CB3-C962F009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8932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820E-E58C-42BC-B54B-8C05B7CA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BE27F-CC33-4444-B3D6-CFCD9B7C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8EAB1-D37D-4E3A-B78D-1E7AB355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F2958-9295-4C62-AABF-F0F80912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83626-80FB-4A28-80AF-BE7BCA2C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61026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FA3B-3CCA-402A-9866-CBDFCC2C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78363-0508-4CF6-B388-01A5C03EB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B6919-6560-4AA4-9346-84190CD1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65AC8-DC49-47CA-A3FB-75F761C5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96398-AAAB-487D-B8FA-0185629E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89092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EE60-22CF-4049-8DE5-6A379CC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25D1D-1492-4670-AA22-8CA5CD1AD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7EC2B-D38E-44D9-8DBE-4CF038A6C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7D7E4-0E15-485B-BA38-25EAFC33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9E002-17D8-43CE-9C43-0C0868B5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89FA7-73E4-4EFB-9A75-A921A277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88316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65CC-008E-4D98-A352-F5FD93CCD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24610-1CEE-482F-B8E1-5CECA5F03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3E759-B48D-40D3-BFCF-1195E7C40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0DCD3-B469-4692-840E-1B0F7E8AC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583CE-F7CB-451C-9840-8FBEDEB97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86737-64C8-47DD-AB01-20BB5F56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45DAD-E6D1-4A3C-A6CE-FECBC47D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110D1D-4649-4EE0-BB00-57547846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42652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B198-2632-4552-8087-E1FA8573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F86BB-1F85-4D5A-A7C0-E12FCDC15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8E0B6-A8F1-4A64-9DAF-21689439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67ADF-007C-4614-A330-AABA8764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00898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CE2D8-5137-4377-A92D-A74145EC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D6CC9-2A19-49D0-85C9-F0BF8A37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53B66-587C-40DE-9DA2-A3A71E91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86653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ED18-5DB0-49FF-87C0-530E539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E92C8-F807-4853-85CA-A4F4CFFA3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B2049-D6BD-439D-9955-7023D18FC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761E0-87C4-4288-A87A-D99DAEB4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A244E-892E-4D93-80EA-0231727B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18E96-D741-4537-870D-233A0566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7176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0A779-5211-4DB4-A63E-5403BE3A5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74636A-DBA3-472F-A6CA-82C0BB458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D2211-BBDB-42D3-A150-A144B6C51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15700-14CB-4850-9CA7-EA964860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67B50-DF9B-4448-8720-206AE3563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C6136-0B35-4BF8-89F4-9D4310C9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9235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F0E2-DCF0-4886-BDB3-818EAC7F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f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44A7-634D-4692-AE60-7D98BD84F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f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D4F0-F636-472A-ABFA-9E2554AED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97B6-8DA8-4AA1-A02E-FB71B081FAB7}" type="datetimeFigureOut">
              <a:rPr lang="af-ZA" smtClean="0"/>
              <a:t>2022-04-11</a:t>
            </a:fld>
            <a:endParaRPr lang="af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603E-32B4-452D-9894-3ED2BBE19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f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0B593-792F-447A-B4AB-A57A865DD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FA0C-861C-43E5-94F1-961580A54F05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68218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BFE337-4BA4-4249-9940-5FA8FB52A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0334"/>
            <a:ext cx="9144000" cy="1655762"/>
          </a:xfrm>
        </p:spPr>
        <p:txBody>
          <a:bodyPr>
            <a:noAutofit/>
          </a:bodyPr>
          <a:lstStyle/>
          <a:p>
            <a:r>
              <a:rPr lang="en-ZA" sz="6000" dirty="0">
                <a:solidFill>
                  <a:srgbClr val="FF0000"/>
                </a:solidFill>
                <a:latin typeface="Arial Black" panose="020B0A04020102020204" pitchFamily="34" charset="0"/>
              </a:rPr>
              <a:t>TECHNICAL ZONE TRAINING</a:t>
            </a:r>
            <a:endParaRPr lang="af-ZA" sz="6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DD818E-7139-EE4E-BF9E-FB59C8B5E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11" y="557937"/>
            <a:ext cx="2626963" cy="262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9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6404EA-6EBA-43D8-9E54-9097F34CD867}"/>
              </a:ext>
            </a:extLst>
          </p:cNvPr>
          <p:cNvSpPr txBox="1"/>
          <p:nvPr/>
        </p:nvSpPr>
        <p:spPr>
          <a:xfrm>
            <a:off x="258417" y="298174"/>
            <a:ext cx="11449879" cy="5285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Roles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responsibilities</a:t>
            </a:r>
            <a:endParaRPr lang="af-ZA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2800" b="1" dirty="0">
              <a:solidFill>
                <a:srgbClr val="00419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Sideline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Manager</a:t>
            </a:r>
            <a:endParaRPr lang="af-ZA" sz="3200" b="1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Oversees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sideline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area,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zones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playing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enclosure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within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sideline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area. NB</a:t>
            </a:r>
            <a:endParaRPr lang="af-Z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2800" b="1" dirty="0">
              <a:solidFill>
                <a:srgbClr val="00419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Manager</a:t>
            </a:r>
            <a:endParaRPr lang="af-ZA" sz="3200" b="1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Manages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Controllers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Controllers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infringement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player's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detail,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infringement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red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yellow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49F548-0C2C-45C7-A9EF-1E50C54D16A6}"/>
              </a:ext>
            </a:extLst>
          </p:cNvPr>
          <p:cNvSpPr txBox="1"/>
          <p:nvPr/>
        </p:nvSpPr>
        <p:spPr>
          <a:xfrm>
            <a:off x="163996" y="215880"/>
            <a:ext cx="11882230" cy="6379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Practical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application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reminders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</a:t>
            </a:r>
          </a:p>
          <a:p>
            <a:endParaRPr lang="af-ZA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relatively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straightforward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af-ZA" sz="2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</a:t>
            </a:r>
            <a:r>
              <a:rPr lang="af-ZA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 – NUMBER OF PLAYERS – THE TEAM)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concerned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replacements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22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Game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scenarios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extended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pressure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crowd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make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tough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job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involved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Therefore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following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practical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application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reminders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always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original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Game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compliance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common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situations</a:t>
            </a:r>
            <a:r>
              <a:rPr lang="af-ZA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endParaRPr lang="af-Z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Replacements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replaces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injured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Substitutions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substitutes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tactical</a:t>
            </a:r>
            <a:r>
              <a:rPr lang="af-Z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</a:t>
            </a:r>
            <a:endParaRPr lang="af-ZA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0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756565-2AC5-4F54-A8CE-D4DB3378B2AA}"/>
              </a:ext>
            </a:extLst>
          </p:cNvPr>
          <p:cNvSpPr txBox="1"/>
          <p:nvPr/>
        </p:nvSpPr>
        <p:spPr>
          <a:xfrm>
            <a:off x="342899" y="285638"/>
            <a:ext cx="11683449" cy="6462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a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substituted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open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bleeding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wound</a:t>
            </a:r>
            <a:endParaRPr lang="af-ZA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a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substituted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front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row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unless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ordered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uncontested</a:t>
            </a:r>
            <a:r>
              <a:rPr lang="af-ZA" sz="28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scrums</a:t>
            </a:r>
            <a:endParaRPr lang="af-ZA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Sevens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bleeding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open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wound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front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row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U19,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nominates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six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front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row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loosehead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prop,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hooker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tighthead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prop);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nominates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also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lock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onus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suitably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trained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experienced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front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row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85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2092B-0262-4EA5-9DE6-B1BB4330AE58}"/>
              </a:ext>
            </a:extLst>
          </p:cNvPr>
          <p:cNvSpPr txBox="1"/>
          <p:nvPr/>
        </p:nvSpPr>
        <p:spPr>
          <a:xfrm>
            <a:off x="182218" y="0"/>
            <a:ext cx="10949608" cy="1050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Fifteens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Zones</a:t>
            </a:r>
            <a:endParaRPr lang="af-ZA" sz="3200" b="1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Maximum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persons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allowed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</a:t>
            </a:r>
            <a:endParaRPr lang="af-ZA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C1B2C-AA2C-4AD6-BC14-3DB4CF1F2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85" y="1209185"/>
            <a:ext cx="11834430" cy="52428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022DD-FBD2-464C-9F47-C941746B3E7A}"/>
              </a:ext>
            </a:extLst>
          </p:cNvPr>
          <p:cNvSpPr txBox="1"/>
          <p:nvPr/>
        </p:nvSpPr>
        <p:spPr>
          <a:xfrm>
            <a:off x="182219" y="6349434"/>
            <a:ext cx="10949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Please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note: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Maximum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of x 2 water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carriers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per TZ in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Fifteens</a:t>
            </a:r>
            <a:endParaRPr lang="af-ZA" sz="2800" b="1" dirty="0">
              <a:solidFill>
                <a:srgbClr val="FF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0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198BA6-8006-4BC7-A78E-D4DC5E114495}"/>
              </a:ext>
            </a:extLst>
          </p:cNvPr>
          <p:cNvSpPr txBox="1"/>
          <p:nvPr/>
        </p:nvSpPr>
        <p:spPr>
          <a:xfrm>
            <a:off x="203753" y="143325"/>
            <a:ext cx="60926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Alternative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Fifteens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set-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</a:t>
            </a:r>
            <a:endParaRPr lang="af-ZA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E3E37-0AFD-4F3C-A065-4DB93E11E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3" y="818633"/>
            <a:ext cx="11702314" cy="51448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A41ADB-683B-40BC-BD8C-4F46C7F722E5}"/>
              </a:ext>
            </a:extLst>
          </p:cNvPr>
          <p:cNvSpPr txBox="1"/>
          <p:nvPr/>
        </p:nvSpPr>
        <p:spPr>
          <a:xfrm>
            <a:off x="203753" y="5963479"/>
            <a:ext cx="11126856" cy="523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Please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note: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Maximum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of x 2 water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carriers</a:t>
            </a:r>
            <a:r>
              <a:rPr lang="af-ZA" sz="2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per TZ in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Fifteens</a:t>
            </a:r>
            <a:endParaRPr lang="af-ZA" sz="2800" b="1" dirty="0">
              <a:solidFill>
                <a:srgbClr val="FF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8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B6D740-80D0-409B-B4EB-43ACD26FE20D}"/>
              </a:ext>
            </a:extLst>
          </p:cNvPr>
          <p:cNvSpPr txBox="1"/>
          <p:nvPr/>
        </p:nvSpPr>
        <p:spPr>
          <a:xfrm>
            <a:off x="238538" y="198782"/>
            <a:ext cx="11330609" cy="1050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Sevens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Zones</a:t>
            </a:r>
            <a:endParaRPr lang="af-ZA" sz="3200" b="1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Maximum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nine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persons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allowed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8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</a:t>
            </a:r>
            <a:endParaRPr lang="af-ZA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9DDB9B-8460-449D-A5BA-559CEF970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8" y="1446262"/>
            <a:ext cx="11765759" cy="5212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3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16B6114-0E38-4EA1-BA3A-B5775390A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68" y="606702"/>
            <a:ext cx="560966" cy="56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F098772-B2D9-449F-80B5-89A05F137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59" y="636519"/>
            <a:ext cx="560966" cy="56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BA27B04-C7D3-4634-BD71-58B2FDB4A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863" y="636519"/>
            <a:ext cx="644206" cy="64420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CB1F692-DBCF-4705-949B-C84BE0075F26}"/>
              </a:ext>
            </a:extLst>
          </p:cNvPr>
          <p:cNvSpPr txBox="1"/>
          <p:nvPr/>
        </p:nvSpPr>
        <p:spPr>
          <a:xfrm>
            <a:off x="496958" y="1431235"/>
            <a:ext cx="9342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</a:t>
            </a:r>
            <a:endParaRPr lang="af-ZA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160029-8D7F-4FBD-ADF3-69A14B7BC194}"/>
              </a:ext>
            </a:extLst>
          </p:cNvPr>
          <p:cNvSpPr txBox="1"/>
          <p:nvPr/>
        </p:nvSpPr>
        <p:spPr>
          <a:xfrm>
            <a:off x="2125939" y="1480931"/>
            <a:ext cx="1539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carrier</a:t>
            </a:r>
            <a:endParaRPr lang="af-ZA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53318F-D16E-4112-9933-D0E3D2E13E43}"/>
              </a:ext>
            </a:extLst>
          </p:cNvPr>
          <p:cNvSpPr txBox="1"/>
          <p:nvPr/>
        </p:nvSpPr>
        <p:spPr>
          <a:xfrm>
            <a:off x="4071523" y="1526449"/>
            <a:ext cx="1504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</a:t>
            </a:r>
            <a:endParaRPr lang="af-ZA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2C58123-89D7-4733-8A11-7AC0794138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173" y="636519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74E5CD8-45B1-4C31-8B0F-32565D0AE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277" y="606702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8A29AC4-CD5B-4AA6-AF65-8030722D19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34" y="2415623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6F8A658-E931-43E3-A986-32EC147FD6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2415623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B1A02D0-AFA2-4548-92D5-00A32D36B6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91" y="2415623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0D5DEE4-27F9-439B-A17B-7FB68DF55C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07" y="2415623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E3D490-51C4-4311-81FB-F4C6BF9050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765" y="2415623"/>
            <a:ext cx="4762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B3DC634-E7D3-4932-A7C9-0890A2E4261F}"/>
              </a:ext>
            </a:extLst>
          </p:cNvPr>
          <p:cNvSpPr txBox="1"/>
          <p:nvPr/>
        </p:nvSpPr>
        <p:spPr>
          <a:xfrm>
            <a:off x="5982321" y="1526449"/>
            <a:ext cx="25297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Controller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C8FD03A-13FC-4C7D-94F3-B2DF70A45347}"/>
              </a:ext>
            </a:extLst>
          </p:cNvPr>
          <p:cNvSpPr txBox="1"/>
          <p:nvPr/>
        </p:nvSpPr>
        <p:spPr>
          <a:xfrm>
            <a:off x="8526741" y="1526449"/>
            <a:ext cx="25297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endParaRPr lang="af-ZA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A98505-BB09-480D-BFB0-EAC2565514AF}"/>
              </a:ext>
            </a:extLst>
          </p:cNvPr>
          <p:cNvSpPr txBox="1"/>
          <p:nvPr/>
        </p:nvSpPr>
        <p:spPr>
          <a:xfrm>
            <a:off x="216694" y="3137597"/>
            <a:ext cx="1025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Recorder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C213DDD-C28E-46C8-8E8B-19CDB3807C85}"/>
              </a:ext>
            </a:extLst>
          </p:cNvPr>
          <p:cNvSpPr txBox="1"/>
          <p:nvPr/>
        </p:nvSpPr>
        <p:spPr>
          <a:xfrm>
            <a:off x="1920737" y="3087901"/>
            <a:ext cx="1473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Keeper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15E46D-EEB4-46FC-B063-4C52AF49EB4D}"/>
              </a:ext>
            </a:extLst>
          </p:cNvPr>
          <p:cNvSpPr txBox="1"/>
          <p:nvPr/>
        </p:nvSpPr>
        <p:spPr>
          <a:xfrm>
            <a:off x="3708952" y="3137597"/>
            <a:ext cx="12871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Side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11CE10-0E1D-4F21-A469-C322E6140426}"/>
              </a:ext>
            </a:extLst>
          </p:cNvPr>
          <p:cNvSpPr txBox="1"/>
          <p:nvPr/>
        </p:nvSpPr>
        <p:spPr>
          <a:xfrm>
            <a:off x="5576058" y="3137416"/>
            <a:ext cx="1619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687C8B9-53B9-4118-9CA7-FE044506D83C}"/>
              </a:ext>
            </a:extLst>
          </p:cNvPr>
          <p:cNvSpPr txBox="1"/>
          <p:nvPr/>
        </p:nvSpPr>
        <p:spPr>
          <a:xfrm>
            <a:off x="7177915" y="3120312"/>
            <a:ext cx="1961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35139B-4B83-4395-92F2-842B037078BE}"/>
              </a:ext>
            </a:extLst>
          </p:cNvPr>
          <p:cNvSpPr txBox="1"/>
          <p:nvPr/>
        </p:nvSpPr>
        <p:spPr>
          <a:xfrm>
            <a:off x="253034" y="5192403"/>
            <a:ext cx="1178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endParaRPr lang="af-ZA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56D6230-BCAC-47B5-9C25-52EAE62D0D9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34" y="4474788"/>
            <a:ext cx="711062" cy="71106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0078BBB-6562-484E-A238-14E1B3975494}"/>
              </a:ext>
            </a:extLst>
          </p:cNvPr>
          <p:cNvSpPr txBox="1"/>
          <p:nvPr/>
        </p:nvSpPr>
        <p:spPr>
          <a:xfrm>
            <a:off x="2273576" y="5185850"/>
            <a:ext cx="25502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Physio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Trainer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</a:t>
            </a:r>
            <a:endParaRPr lang="af-ZA" dirty="0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E33E81D8-F0E5-4279-92C9-6B6C69B947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953" y="4425093"/>
            <a:ext cx="711061" cy="711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1AF3ADEF-4DC6-4AFE-9596-C5F93248197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71" y="4388969"/>
            <a:ext cx="1061003" cy="74718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A45F2703-E7C7-47F0-8372-5EAC0C8A6B11}"/>
              </a:ext>
            </a:extLst>
          </p:cNvPr>
          <p:cNvSpPr txBox="1"/>
          <p:nvPr/>
        </p:nvSpPr>
        <p:spPr>
          <a:xfrm>
            <a:off x="5666132" y="5222221"/>
            <a:ext cx="2881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Temporary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Suspension</a:t>
            </a:r>
            <a:r>
              <a:rPr lang="af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chair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303509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F96A03-6F69-4187-932E-04409F4CD20E}"/>
              </a:ext>
            </a:extLst>
          </p:cNvPr>
          <p:cNvSpPr txBox="1"/>
          <p:nvPr/>
        </p:nvSpPr>
        <p:spPr>
          <a:xfrm>
            <a:off x="298174" y="258417"/>
            <a:ext cx="10654747" cy="6313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98475" algn="l"/>
              </a:tabLst>
            </a:pP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Matches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Physiotherapist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five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reserve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responsibility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previously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been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notified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Tournament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per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4.2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(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in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15)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permitted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98475" algn="l"/>
              </a:tabLst>
            </a:pP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non-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enter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water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carrying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permitted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stopped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injury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been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permitted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water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carriers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water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carriers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tournament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98475" algn="l"/>
              </a:tabLst>
            </a:pP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(ii)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otherwise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regulations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non-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playing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remain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inside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clearly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98475" algn="l"/>
              </a:tabLst>
            </a:pP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infringement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player's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detail,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infringement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red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yellow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000" dirty="0" err="1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503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02CF75-00F7-48D0-BA36-D9C1997DECC2}"/>
              </a:ext>
            </a:extLst>
          </p:cNvPr>
          <p:cNvSpPr txBox="1"/>
          <p:nvPr/>
        </p:nvSpPr>
        <p:spPr>
          <a:xfrm>
            <a:off x="437321" y="0"/>
            <a:ext cx="10535479" cy="7329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kern="1800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Functional</a:t>
            </a:r>
            <a:r>
              <a:rPr lang="af-ZA" sz="3200" b="1" kern="1800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kern="1800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roles</a:t>
            </a:r>
            <a:endParaRPr lang="af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clearly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defined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whereby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in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doubt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sideline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28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</a:t>
            </a:r>
            <a:endParaRPr lang="af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away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quickly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matches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answering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queries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b="1" dirty="0">
              <a:solidFill>
                <a:srgbClr val="00419B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28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substitutions</a:t>
            </a:r>
            <a:endParaRPr lang="af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timely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manner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24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3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6BEA53-9E85-41B5-AEDF-88B12F463B37}"/>
              </a:ext>
            </a:extLst>
          </p:cNvPr>
          <p:cNvSpPr txBox="1"/>
          <p:nvPr/>
        </p:nvSpPr>
        <p:spPr>
          <a:xfrm>
            <a:off x="238539" y="337930"/>
            <a:ext cx="11509513" cy="6188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Co-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ordinating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substitutions</a:t>
            </a:r>
            <a:endParaRPr lang="af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cards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double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checking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tournament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32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Scoring</a:t>
            </a:r>
            <a:r>
              <a:rPr lang="af-ZA" sz="28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score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Tries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Kicks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Penalty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Kicks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Drop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Kicks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Players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name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af-ZA" sz="28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manual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score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scorers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af-ZA" sz="32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</a:t>
            </a:r>
            <a:endParaRPr lang="af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manual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temporary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suspensions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extra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etc.</a:t>
            </a:r>
            <a:endParaRPr lang="af-Z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872BC4-73B3-4DEB-BBE6-A68E862E91C5}"/>
              </a:ext>
            </a:extLst>
          </p:cNvPr>
          <p:cNvSpPr txBox="1"/>
          <p:nvPr/>
        </p:nvSpPr>
        <p:spPr>
          <a:xfrm>
            <a:off x="496957" y="565332"/>
            <a:ext cx="10595113" cy="6172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Replacements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substitutions</a:t>
            </a:r>
            <a:endParaRPr lang="af-ZA" sz="32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Establishes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relevant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administering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endParaRPr lang="af-ZA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been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fully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completed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a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injury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tactical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</a:t>
            </a:r>
            <a:endParaRPr lang="af-ZA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present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matters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af-ZA" sz="24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resolved</a:t>
            </a:r>
            <a:endParaRPr lang="af-ZA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Communicates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replaced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substituted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receives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acknowledgement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</a:t>
            </a:r>
            <a:endParaRPr lang="af-ZA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Ensures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exiting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entering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so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halfway</a:t>
            </a:r>
            <a:r>
              <a:rPr lang="af-ZA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</a:t>
            </a:r>
            <a:endParaRPr lang="af-ZA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5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785E87-7299-4EA1-808C-FF517653C699}"/>
              </a:ext>
            </a:extLst>
          </p:cNvPr>
          <p:cNvSpPr txBox="1"/>
          <p:nvPr/>
        </p:nvSpPr>
        <p:spPr>
          <a:xfrm>
            <a:off x="321365" y="0"/>
            <a:ext cx="11549269" cy="7657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Replacements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substitutions</a:t>
            </a:r>
            <a:endParaRPr lang="af-ZA" sz="32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18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Fifteens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utilises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spectators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so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clearly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identified</a:t>
            </a:r>
            <a:endParaRPr lang="af-ZA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substitutions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contrary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TZ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protocol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replacements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substitutes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warm-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in-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area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so without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equipment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warm-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areas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balls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equipment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af-ZA" sz="28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misconduct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commissioner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</a:t>
            </a:r>
            <a:r>
              <a:rPr lang="af-ZA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af-ZA" sz="28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1800" b="1" dirty="0">
              <a:solidFill>
                <a:srgbClr val="00419B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af-ZA" sz="1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2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083B68-A558-47D7-A210-D18FA5A76F56}"/>
              </a:ext>
            </a:extLst>
          </p:cNvPr>
          <p:cNvSpPr txBox="1"/>
          <p:nvPr/>
        </p:nvSpPr>
        <p:spPr>
          <a:xfrm>
            <a:off x="1093304" y="258417"/>
            <a:ext cx="9322905" cy="5561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af-ZA" sz="3200" b="1" dirty="0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suspensions</a:t>
            </a:r>
            <a:endParaRPr lang="af-ZA" sz="32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suspended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assigned</a:t>
            </a:r>
            <a:endParaRPr lang="af-ZA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suspended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returning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waits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endParaRPr lang="af-ZA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temporary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suspensions</a:t>
            </a:r>
            <a:r>
              <a:rPr lang="af-ZA" sz="2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Scoring</a:t>
            </a:r>
            <a:endParaRPr lang="af-ZA" sz="32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Keeps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a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</a:t>
            </a:r>
            <a:endParaRPr lang="af-ZA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Keeps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scorers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8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af-ZA" sz="2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af-ZA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af-ZA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32FD10-C936-4D7F-A762-63FFC59AEC6F}"/>
              </a:ext>
            </a:extLst>
          </p:cNvPr>
          <p:cNvSpPr txBox="1"/>
          <p:nvPr/>
        </p:nvSpPr>
        <p:spPr>
          <a:xfrm>
            <a:off x="357809" y="363898"/>
            <a:ext cx="10833651" cy="566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TZ</a:t>
            </a:r>
            <a:endParaRPr lang="af-ZA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Establishes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positive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relationships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permitted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endParaRPr lang="af-ZA" sz="24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Ensures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water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carriers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save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permitted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</a:t>
            </a:r>
            <a:endParaRPr lang="af-Z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Ensures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roam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permitted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sides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pitch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accordance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</a:t>
            </a:r>
            <a:endParaRPr lang="af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Ensures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water is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provided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players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accordance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</a:t>
            </a:r>
            <a:r>
              <a:rPr lang="af-ZA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</a:t>
            </a:r>
            <a:endParaRPr lang="af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Ensures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personnel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permitted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TZ do </a:t>
            </a:r>
            <a:r>
              <a:rPr lang="af-ZA" sz="2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af-ZA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enter</a:t>
            </a:r>
            <a:endParaRPr lang="af-Z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Manages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breaches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breaches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continue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reports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matters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referee</a:t>
            </a:r>
            <a:endParaRPr lang="af-ZA" sz="2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misconduct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referee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commissioner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</a:t>
            </a:r>
            <a:r>
              <a:rPr lang="af-ZA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af-ZA" sz="2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</a:t>
            </a:r>
            <a:endParaRPr lang="af-ZA" sz="24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3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7A5A01-E914-4554-9A7C-0FE38DF51A5B}"/>
              </a:ext>
            </a:extLst>
          </p:cNvPr>
          <p:cNvSpPr txBox="1"/>
          <p:nvPr/>
        </p:nvSpPr>
        <p:spPr>
          <a:xfrm>
            <a:off x="-1" y="291549"/>
            <a:ext cx="1194020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ZA" sz="2400" b="0" i="0" dirty="0">
              <a:solidFill>
                <a:srgbClr val="1F497D"/>
              </a:solidFill>
              <a:effectLst/>
              <a:latin typeface="Arial" panose="020B0604020202020204" pitchFamily="34" charset="0"/>
            </a:endParaRPr>
          </a:p>
          <a:p>
            <a:pPr marL="457200"/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TZ (NB !!!!!)</a:t>
            </a:r>
            <a:endParaRPr lang="af-ZA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endParaRPr lang="en-ZA" sz="2400" dirty="0">
              <a:solidFill>
                <a:srgbClr val="1F497D"/>
              </a:solidFill>
              <a:latin typeface="Arial" panose="020B0604020202020204" pitchFamily="34" charset="0"/>
            </a:endParaRPr>
          </a:p>
          <a:p>
            <a:pPr marL="457200"/>
            <a:r>
              <a:rPr lang="en-ZA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 </a:t>
            </a:r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coaches behind the posts </a:t>
            </a:r>
          </a:p>
          <a:p>
            <a:pPr marL="457200"/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All the spectators on the pavilions and not just behind a barricade stretched 5m from side-line, if there are pavilions. </a:t>
            </a:r>
          </a:p>
          <a:p>
            <a:pPr marL="457200"/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During injury no coach on the field. </a:t>
            </a:r>
          </a:p>
          <a:p>
            <a:pPr marL="457200"/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1 x Physio on each side of field is allowed. </a:t>
            </a:r>
          </a:p>
          <a:p>
            <a:pPr marL="457200"/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Coaches without ‘</a:t>
            </a:r>
            <a:r>
              <a:rPr lang="en-ZA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BokSmart</a:t>
            </a:r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should be on pavilion. Not part of team at all. Not even half time. </a:t>
            </a:r>
          </a:p>
          <a:p>
            <a:pPr marL="457200"/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Table should have coaches' ‘</a:t>
            </a:r>
            <a:r>
              <a:rPr lang="en-ZA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BokSmart</a:t>
            </a:r>
            <a:r>
              <a:rPr lang="en-ZA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detail if the ref asks for it.</a:t>
            </a:r>
            <a:endParaRPr lang="en-ZA" sz="2800" b="1" i="0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2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BA7A8C-F7E4-481C-8262-AD56BE20FC6E}"/>
              </a:ext>
            </a:extLst>
          </p:cNvPr>
          <p:cNvSpPr txBox="1"/>
          <p:nvPr/>
        </p:nvSpPr>
        <p:spPr>
          <a:xfrm>
            <a:off x="-1" y="212036"/>
            <a:ext cx="1195346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f-ZA" dirty="0">
              <a:solidFill>
                <a:srgbClr val="FF0000"/>
              </a:solidFill>
            </a:endParaRPr>
          </a:p>
          <a:p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af-ZA" sz="3200" b="1" dirty="0" err="1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af-ZA" sz="3200" b="1" dirty="0">
                <a:solidFill>
                  <a:srgbClr val="00419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TZ (NB !!!!!)</a:t>
            </a:r>
            <a:endParaRPr lang="af-ZA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f-ZA" dirty="0">
              <a:solidFill>
                <a:srgbClr val="FF0000"/>
              </a:solidFill>
            </a:endParaRPr>
          </a:p>
          <a:p>
            <a:r>
              <a:rPr lang="af-ZA" sz="2800" dirty="0">
                <a:solidFill>
                  <a:srgbClr val="FF0000"/>
                </a:solidFill>
              </a:rPr>
              <a:t>1)	No </a:t>
            </a:r>
            <a:r>
              <a:rPr lang="af-ZA" sz="2800" dirty="0" err="1">
                <a:solidFill>
                  <a:srgbClr val="FF0000"/>
                </a:solidFill>
              </a:rPr>
              <a:t>coaches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behind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Goal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post</a:t>
            </a:r>
            <a:endParaRPr lang="af-ZA" sz="2800" dirty="0">
              <a:solidFill>
                <a:srgbClr val="FF0000"/>
              </a:solidFill>
            </a:endParaRPr>
          </a:p>
          <a:p>
            <a:r>
              <a:rPr lang="af-ZA" sz="2800" dirty="0">
                <a:solidFill>
                  <a:srgbClr val="FF0000"/>
                </a:solidFill>
              </a:rPr>
              <a:t>2)	</a:t>
            </a:r>
            <a:r>
              <a:rPr lang="af-ZA" sz="2800" dirty="0" err="1">
                <a:solidFill>
                  <a:srgbClr val="FF0000"/>
                </a:solidFill>
              </a:rPr>
              <a:t>All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spectators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on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pavilions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and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not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behind</a:t>
            </a:r>
            <a:r>
              <a:rPr lang="af-ZA" sz="2800" dirty="0">
                <a:solidFill>
                  <a:srgbClr val="FF0000"/>
                </a:solidFill>
              </a:rPr>
              <a:t> a </a:t>
            </a:r>
            <a:r>
              <a:rPr lang="af-ZA" sz="2800" dirty="0" err="1">
                <a:solidFill>
                  <a:srgbClr val="FF0000"/>
                </a:solidFill>
              </a:rPr>
              <a:t>barricade</a:t>
            </a:r>
            <a:r>
              <a:rPr lang="af-ZA" sz="2800" dirty="0">
                <a:solidFill>
                  <a:srgbClr val="FF0000"/>
                </a:solidFill>
              </a:rPr>
              <a:t> 5m </a:t>
            </a:r>
            <a:r>
              <a:rPr lang="af-ZA" sz="2800" dirty="0" err="1">
                <a:solidFill>
                  <a:srgbClr val="FF0000"/>
                </a:solidFill>
              </a:rPr>
              <a:t>from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	</a:t>
            </a:r>
            <a:r>
              <a:rPr lang="af-ZA" sz="2800" dirty="0" err="1">
                <a:solidFill>
                  <a:srgbClr val="FF0000"/>
                </a:solidFill>
              </a:rPr>
              <a:t>sidelines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when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there</a:t>
            </a:r>
            <a:r>
              <a:rPr lang="af-ZA" sz="2800" dirty="0">
                <a:solidFill>
                  <a:srgbClr val="FF0000"/>
                </a:solidFill>
              </a:rPr>
              <a:t> are </a:t>
            </a:r>
            <a:r>
              <a:rPr lang="af-ZA" sz="2800" dirty="0" err="1">
                <a:solidFill>
                  <a:srgbClr val="FF0000"/>
                </a:solidFill>
              </a:rPr>
              <a:t>pavilions</a:t>
            </a:r>
            <a:r>
              <a:rPr lang="af-ZA" sz="2800" dirty="0">
                <a:solidFill>
                  <a:srgbClr val="FF0000"/>
                </a:solidFill>
              </a:rPr>
              <a:t>.</a:t>
            </a:r>
          </a:p>
          <a:p>
            <a:r>
              <a:rPr lang="af-ZA" sz="2800" dirty="0">
                <a:solidFill>
                  <a:srgbClr val="FF0000"/>
                </a:solidFill>
              </a:rPr>
              <a:t>3)	</a:t>
            </a:r>
            <a:r>
              <a:rPr lang="af-ZA" sz="2800" dirty="0" err="1">
                <a:solidFill>
                  <a:srgbClr val="FF0000"/>
                </a:solidFill>
              </a:rPr>
              <a:t>During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an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injury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no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coach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on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field</a:t>
            </a:r>
            <a:r>
              <a:rPr lang="af-ZA" sz="2800" dirty="0">
                <a:solidFill>
                  <a:srgbClr val="FF0000"/>
                </a:solidFill>
              </a:rPr>
              <a:t>.</a:t>
            </a:r>
          </a:p>
          <a:p>
            <a:r>
              <a:rPr lang="af-ZA" sz="2800" dirty="0">
                <a:solidFill>
                  <a:srgbClr val="FF0000"/>
                </a:solidFill>
              </a:rPr>
              <a:t>4)	1 x </a:t>
            </a:r>
            <a:r>
              <a:rPr lang="af-ZA" sz="2800" dirty="0" err="1">
                <a:solidFill>
                  <a:srgbClr val="FF0000"/>
                </a:solidFill>
              </a:rPr>
              <a:t>Physio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on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each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side</a:t>
            </a:r>
            <a:r>
              <a:rPr lang="af-ZA" sz="2800" dirty="0">
                <a:solidFill>
                  <a:srgbClr val="FF0000"/>
                </a:solidFill>
              </a:rPr>
              <a:t> of </a:t>
            </a:r>
            <a:r>
              <a:rPr lang="af-ZA" sz="2800" dirty="0" err="1">
                <a:solidFill>
                  <a:srgbClr val="FF0000"/>
                </a:solidFill>
              </a:rPr>
              <a:t>field</a:t>
            </a:r>
            <a:r>
              <a:rPr lang="af-ZA" sz="2800" dirty="0">
                <a:solidFill>
                  <a:srgbClr val="FF0000"/>
                </a:solidFill>
              </a:rPr>
              <a:t> is </a:t>
            </a:r>
            <a:r>
              <a:rPr lang="af-ZA" sz="2800" dirty="0" err="1">
                <a:solidFill>
                  <a:srgbClr val="FF0000"/>
                </a:solidFill>
              </a:rPr>
              <a:t>allowed</a:t>
            </a:r>
            <a:r>
              <a:rPr lang="af-ZA" sz="2800" dirty="0">
                <a:solidFill>
                  <a:srgbClr val="FF0000"/>
                </a:solidFill>
              </a:rPr>
              <a:t>.</a:t>
            </a:r>
          </a:p>
          <a:p>
            <a:r>
              <a:rPr lang="af-ZA" sz="2800" dirty="0">
                <a:solidFill>
                  <a:srgbClr val="FF0000"/>
                </a:solidFill>
              </a:rPr>
              <a:t>5)	</a:t>
            </a:r>
            <a:r>
              <a:rPr lang="af-ZA" sz="2800" dirty="0" err="1">
                <a:solidFill>
                  <a:srgbClr val="FF0000"/>
                </a:solidFill>
              </a:rPr>
              <a:t>Coaches</a:t>
            </a:r>
            <a:r>
              <a:rPr lang="af-ZA" sz="2800" dirty="0">
                <a:solidFill>
                  <a:srgbClr val="FF0000"/>
                </a:solidFill>
              </a:rPr>
              <a:t> without </a:t>
            </a:r>
            <a:r>
              <a:rPr lang="af-ZA" sz="2800" dirty="0" err="1">
                <a:solidFill>
                  <a:srgbClr val="FF0000"/>
                </a:solidFill>
              </a:rPr>
              <a:t>boksmart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must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be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on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pavilion</a:t>
            </a:r>
            <a:r>
              <a:rPr lang="af-ZA" sz="2800" dirty="0">
                <a:solidFill>
                  <a:srgbClr val="FF0000"/>
                </a:solidFill>
              </a:rPr>
              <a:t>. </a:t>
            </a:r>
            <a:r>
              <a:rPr lang="af-ZA" sz="2800" dirty="0" err="1">
                <a:solidFill>
                  <a:srgbClr val="FF0000"/>
                </a:solidFill>
              </a:rPr>
              <a:t>Not</a:t>
            </a:r>
            <a:r>
              <a:rPr lang="af-ZA" sz="2800" dirty="0">
                <a:solidFill>
                  <a:srgbClr val="FF0000"/>
                </a:solidFill>
              </a:rPr>
              <a:t> part of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team</a:t>
            </a:r>
            <a:r>
              <a:rPr lang="af-ZA" sz="2800" dirty="0">
                <a:solidFill>
                  <a:srgbClr val="FF0000"/>
                </a:solidFill>
              </a:rPr>
              <a:t> . 	</a:t>
            </a:r>
            <a:r>
              <a:rPr lang="af-ZA" sz="2800" dirty="0" err="1">
                <a:solidFill>
                  <a:srgbClr val="FF0000"/>
                </a:solidFill>
              </a:rPr>
              <a:t>Not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even</a:t>
            </a:r>
            <a:r>
              <a:rPr lang="af-ZA" sz="2800" dirty="0">
                <a:solidFill>
                  <a:srgbClr val="FF0000"/>
                </a:solidFill>
              </a:rPr>
              <a:t> half </a:t>
            </a:r>
            <a:r>
              <a:rPr lang="af-ZA" sz="2800" dirty="0" err="1">
                <a:solidFill>
                  <a:srgbClr val="FF0000"/>
                </a:solidFill>
              </a:rPr>
              <a:t>time</a:t>
            </a:r>
            <a:r>
              <a:rPr lang="af-ZA" sz="2800" dirty="0">
                <a:solidFill>
                  <a:srgbClr val="FF0000"/>
                </a:solidFill>
              </a:rPr>
              <a:t>.</a:t>
            </a:r>
          </a:p>
          <a:p>
            <a:r>
              <a:rPr lang="af-ZA" sz="2800" dirty="0">
                <a:solidFill>
                  <a:srgbClr val="FF0000"/>
                </a:solidFill>
              </a:rPr>
              <a:t>6)	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Table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should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have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boksmart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numbers</a:t>
            </a:r>
            <a:r>
              <a:rPr lang="af-ZA" sz="2800" dirty="0">
                <a:solidFill>
                  <a:srgbClr val="FF0000"/>
                </a:solidFill>
              </a:rPr>
              <a:t>/</a:t>
            </a:r>
            <a:r>
              <a:rPr lang="af-ZA" sz="2800" dirty="0" err="1">
                <a:solidFill>
                  <a:srgbClr val="FF0000"/>
                </a:solidFill>
              </a:rPr>
              <a:t>copies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there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off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when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ref</a:t>
            </a:r>
            <a:r>
              <a:rPr lang="af-ZA" sz="2800" dirty="0">
                <a:solidFill>
                  <a:srgbClr val="FF0000"/>
                </a:solidFill>
              </a:rPr>
              <a:t> 	</a:t>
            </a:r>
            <a:r>
              <a:rPr lang="af-ZA" sz="2800" dirty="0" err="1">
                <a:solidFill>
                  <a:srgbClr val="FF0000"/>
                </a:solidFill>
              </a:rPr>
              <a:t>asks</a:t>
            </a:r>
            <a:r>
              <a:rPr lang="af-ZA" sz="2800" dirty="0">
                <a:solidFill>
                  <a:srgbClr val="FF0000"/>
                </a:solidFill>
              </a:rPr>
              <a:t> </a:t>
            </a:r>
            <a:r>
              <a:rPr lang="af-ZA" sz="2800" dirty="0" err="1">
                <a:solidFill>
                  <a:srgbClr val="FF0000"/>
                </a:solidFill>
              </a:rPr>
              <a:t>for</a:t>
            </a:r>
            <a:r>
              <a:rPr lang="af-ZA" sz="2800" dirty="0">
                <a:solidFill>
                  <a:srgbClr val="FF0000"/>
                </a:solidFill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98994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1417</Words>
  <Application>Microsoft Macintosh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Arial Narrow</vt:lpstr>
      <vt:lpstr>Calibri</vt:lpstr>
      <vt:lpstr>Calibri Light</vt:lpstr>
      <vt:lpstr>Helvetica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johann steyn</cp:lastModifiedBy>
  <cp:revision>5</cp:revision>
  <cp:lastPrinted>2022-04-06T10:38:51Z</cp:lastPrinted>
  <dcterms:created xsi:type="dcterms:W3CDTF">2022-04-05T11:37:36Z</dcterms:created>
  <dcterms:modified xsi:type="dcterms:W3CDTF">2022-04-11T08:45:28Z</dcterms:modified>
</cp:coreProperties>
</file>