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10058400" cy="10058400"/>
  <p:notesSz cx="10058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79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b="1" spc="-65" dirty="0"/>
              <a:t>‹#›</a:t>
            </a:fld>
            <a:r>
              <a:rPr b="1" spc="-65" dirty="0"/>
              <a:t>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9066" y="2318004"/>
            <a:ext cx="1807210" cy="624205"/>
          </a:xfrm>
          <a:custGeom>
            <a:avLst/>
            <a:gdLst/>
            <a:ahLst/>
            <a:cxnLst/>
            <a:rect l="l" t="t" r="r" b="b"/>
            <a:pathLst>
              <a:path w="1807210" h="624205">
                <a:moveTo>
                  <a:pt x="1744218" y="0"/>
                </a:moveTo>
                <a:lnTo>
                  <a:pt x="62484" y="0"/>
                </a:lnTo>
                <a:lnTo>
                  <a:pt x="38254" y="4822"/>
                </a:lnTo>
                <a:lnTo>
                  <a:pt x="18383" y="18002"/>
                </a:lnTo>
                <a:lnTo>
                  <a:pt x="4941" y="37611"/>
                </a:lnTo>
                <a:lnTo>
                  <a:pt x="0" y="61722"/>
                </a:lnTo>
                <a:lnTo>
                  <a:pt x="0" y="561594"/>
                </a:lnTo>
                <a:lnTo>
                  <a:pt x="4941" y="586144"/>
                </a:lnTo>
                <a:lnTo>
                  <a:pt x="18383" y="605980"/>
                </a:lnTo>
                <a:lnTo>
                  <a:pt x="38254" y="619244"/>
                </a:lnTo>
                <a:lnTo>
                  <a:pt x="62484" y="624078"/>
                </a:lnTo>
                <a:lnTo>
                  <a:pt x="1744218" y="624078"/>
                </a:lnTo>
                <a:lnTo>
                  <a:pt x="1768447" y="619244"/>
                </a:lnTo>
                <a:lnTo>
                  <a:pt x="1788318" y="605980"/>
                </a:lnTo>
                <a:lnTo>
                  <a:pt x="1801760" y="586144"/>
                </a:lnTo>
                <a:lnTo>
                  <a:pt x="1806702" y="561594"/>
                </a:lnTo>
                <a:lnTo>
                  <a:pt x="1806702" y="61722"/>
                </a:lnTo>
                <a:lnTo>
                  <a:pt x="1801760" y="37611"/>
                </a:lnTo>
                <a:lnTo>
                  <a:pt x="1788318" y="18002"/>
                </a:lnTo>
                <a:lnTo>
                  <a:pt x="1768447" y="4822"/>
                </a:lnTo>
                <a:lnTo>
                  <a:pt x="174421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4494" y="2312670"/>
            <a:ext cx="1816735" cy="635000"/>
          </a:xfrm>
          <a:custGeom>
            <a:avLst/>
            <a:gdLst/>
            <a:ahLst/>
            <a:cxnLst/>
            <a:rect l="l" t="t" r="r" b="b"/>
            <a:pathLst>
              <a:path w="1816735" h="635000">
                <a:moveTo>
                  <a:pt x="1755648" y="0"/>
                </a:moveTo>
                <a:lnTo>
                  <a:pt x="67056" y="0"/>
                </a:lnTo>
                <a:lnTo>
                  <a:pt x="46180" y="3415"/>
                </a:lnTo>
                <a:lnTo>
                  <a:pt x="27303" y="13206"/>
                </a:lnTo>
                <a:lnTo>
                  <a:pt x="12300" y="28205"/>
                </a:lnTo>
                <a:lnTo>
                  <a:pt x="3048" y="47243"/>
                </a:lnTo>
                <a:lnTo>
                  <a:pt x="1524" y="54101"/>
                </a:lnTo>
                <a:lnTo>
                  <a:pt x="0" y="60197"/>
                </a:lnTo>
                <a:lnTo>
                  <a:pt x="0" y="573785"/>
                </a:lnTo>
                <a:lnTo>
                  <a:pt x="3048" y="587501"/>
                </a:lnTo>
                <a:lnTo>
                  <a:pt x="24384" y="619505"/>
                </a:lnTo>
                <a:lnTo>
                  <a:pt x="54102" y="633221"/>
                </a:lnTo>
                <a:lnTo>
                  <a:pt x="60198" y="634745"/>
                </a:lnTo>
                <a:lnTo>
                  <a:pt x="1755648" y="634745"/>
                </a:lnTo>
                <a:lnTo>
                  <a:pt x="1762506" y="633221"/>
                </a:lnTo>
                <a:lnTo>
                  <a:pt x="1782818" y="625658"/>
                </a:lnTo>
                <a:lnTo>
                  <a:pt x="1783845" y="624839"/>
                </a:lnTo>
                <a:lnTo>
                  <a:pt x="61722" y="624839"/>
                </a:lnTo>
                <a:lnTo>
                  <a:pt x="55626" y="623315"/>
                </a:lnTo>
                <a:lnTo>
                  <a:pt x="52959" y="622553"/>
                </a:lnTo>
                <a:lnTo>
                  <a:pt x="50292" y="622553"/>
                </a:lnTo>
                <a:lnTo>
                  <a:pt x="39624" y="617981"/>
                </a:lnTo>
                <a:lnTo>
                  <a:pt x="40386" y="617981"/>
                </a:lnTo>
                <a:lnTo>
                  <a:pt x="35052" y="614933"/>
                </a:lnTo>
                <a:lnTo>
                  <a:pt x="30480" y="611885"/>
                </a:lnTo>
                <a:lnTo>
                  <a:pt x="31242" y="611885"/>
                </a:lnTo>
                <a:lnTo>
                  <a:pt x="26670" y="608075"/>
                </a:lnTo>
                <a:lnTo>
                  <a:pt x="23495" y="604265"/>
                </a:lnTo>
                <a:lnTo>
                  <a:pt x="22860" y="604265"/>
                </a:lnTo>
                <a:lnTo>
                  <a:pt x="20247" y="599693"/>
                </a:lnTo>
                <a:lnTo>
                  <a:pt x="19812" y="599693"/>
                </a:lnTo>
                <a:lnTo>
                  <a:pt x="17199" y="595121"/>
                </a:lnTo>
                <a:lnTo>
                  <a:pt x="16764" y="595121"/>
                </a:lnTo>
                <a:lnTo>
                  <a:pt x="12192" y="584453"/>
                </a:lnTo>
                <a:lnTo>
                  <a:pt x="10858" y="579119"/>
                </a:lnTo>
                <a:lnTo>
                  <a:pt x="10668" y="579119"/>
                </a:lnTo>
                <a:lnTo>
                  <a:pt x="10001" y="573785"/>
                </a:lnTo>
                <a:lnTo>
                  <a:pt x="10001" y="60959"/>
                </a:lnTo>
                <a:lnTo>
                  <a:pt x="10668" y="55625"/>
                </a:lnTo>
                <a:lnTo>
                  <a:pt x="10858" y="55625"/>
                </a:lnTo>
                <a:lnTo>
                  <a:pt x="12192" y="50291"/>
                </a:lnTo>
                <a:lnTo>
                  <a:pt x="16764" y="39623"/>
                </a:lnTo>
                <a:lnTo>
                  <a:pt x="17199" y="39623"/>
                </a:lnTo>
                <a:lnTo>
                  <a:pt x="19812" y="35051"/>
                </a:lnTo>
                <a:lnTo>
                  <a:pt x="20247" y="35051"/>
                </a:lnTo>
                <a:lnTo>
                  <a:pt x="22860" y="30479"/>
                </a:lnTo>
                <a:lnTo>
                  <a:pt x="23495" y="30479"/>
                </a:lnTo>
                <a:lnTo>
                  <a:pt x="26670" y="26669"/>
                </a:lnTo>
                <a:lnTo>
                  <a:pt x="31242" y="22859"/>
                </a:lnTo>
                <a:lnTo>
                  <a:pt x="30480" y="22859"/>
                </a:lnTo>
                <a:lnTo>
                  <a:pt x="35052" y="19811"/>
                </a:lnTo>
                <a:lnTo>
                  <a:pt x="40386" y="16763"/>
                </a:lnTo>
                <a:lnTo>
                  <a:pt x="39624" y="16763"/>
                </a:lnTo>
                <a:lnTo>
                  <a:pt x="50292" y="12191"/>
                </a:lnTo>
                <a:lnTo>
                  <a:pt x="52959" y="12191"/>
                </a:lnTo>
                <a:lnTo>
                  <a:pt x="55626" y="11429"/>
                </a:lnTo>
                <a:lnTo>
                  <a:pt x="61722" y="9905"/>
                </a:lnTo>
                <a:lnTo>
                  <a:pt x="1782744" y="9905"/>
                </a:lnTo>
                <a:lnTo>
                  <a:pt x="1776872" y="6172"/>
                </a:lnTo>
                <a:lnTo>
                  <a:pt x="1755648" y="0"/>
                </a:lnTo>
                <a:close/>
              </a:path>
              <a:path w="1816735" h="635000">
                <a:moveTo>
                  <a:pt x="60960" y="624077"/>
                </a:moveTo>
                <a:lnTo>
                  <a:pt x="61722" y="624839"/>
                </a:lnTo>
                <a:lnTo>
                  <a:pt x="67818" y="624839"/>
                </a:lnTo>
                <a:lnTo>
                  <a:pt x="60960" y="624077"/>
                </a:lnTo>
                <a:close/>
              </a:path>
              <a:path w="1816735" h="635000">
                <a:moveTo>
                  <a:pt x="1754886" y="624077"/>
                </a:moveTo>
                <a:lnTo>
                  <a:pt x="1748789" y="624839"/>
                </a:lnTo>
                <a:lnTo>
                  <a:pt x="1754886" y="624839"/>
                </a:lnTo>
                <a:lnTo>
                  <a:pt x="1754886" y="624077"/>
                </a:lnTo>
                <a:close/>
              </a:path>
              <a:path w="1816735" h="635000">
                <a:moveTo>
                  <a:pt x="1766316" y="621791"/>
                </a:moveTo>
                <a:lnTo>
                  <a:pt x="1760220" y="623315"/>
                </a:lnTo>
                <a:lnTo>
                  <a:pt x="1760982" y="623315"/>
                </a:lnTo>
                <a:lnTo>
                  <a:pt x="1754886" y="624839"/>
                </a:lnTo>
                <a:lnTo>
                  <a:pt x="1783845" y="624839"/>
                </a:lnTo>
                <a:lnTo>
                  <a:pt x="1786714" y="622553"/>
                </a:lnTo>
                <a:lnTo>
                  <a:pt x="1765554" y="622553"/>
                </a:lnTo>
                <a:lnTo>
                  <a:pt x="1766316" y="621791"/>
                </a:lnTo>
                <a:close/>
              </a:path>
              <a:path w="1816735" h="635000">
                <a:moveTo>
                  <a:pt x="50292" y="621791"/>
                </a:moveTo>
                <a:lnTo>
                  <a:pt x="50292" y="622553"/>
                </a:lnTo>
                <a:lnTo>
                  <a:pt x="52959" y="622553"/>
                </a:lnTo>
                <a:lnTo>
                  <a:pt x="50292" y="621791"/>
                </a:lnTo>
                <a:close/>
              </a:path>
              <a:path w="1816735" h="635000">
                <a:moveTo>
                  <a:pt x="1805165" y="603503"/>
                </a:moveTo>
                <a:lnTo>
                  <a:pt x="1793748" y="603503"/>
                </a:lnTo>
                <a:lnTo>
                  <a:pt x="1789176" y="608075"/>
                </a:lnTo>
                <a:lnTo>
                  <a:pt x="1789938" y="608075"/>
                </a:lnTo>
                <a:lnTo>
                  <a:pt x="1785366" y="611885"/>
                </a:lnTo>
                <a:lnTo>
                  <a:pt x="1780794" y="614933"/>
                </a:lnTo>
                <a:lnTo>
                  <a:pt x="1781556" y="614933"/>
                </a:lnTo>
                <a:lnTo>
                  <a:pt x="1776222" y="617981"/>
                </a:lnTo>
                <a:lnTo>
                  <a:pt x="1770888" y="620267"/>
                </a:lnTo>
                <a:lnTo>
                  <a:pt x="1771650" y="620267"/>
                </a:lnTo>
                <a:lnTo>
                  <a:pt x="1765554" y="622553"/>
                </a:lnTo>
                <a:lnTo>
                  <a:pt x="1786714" y="622553"/>
                </a:lnTo>
                <a:lnTo>
                  <a:pt x="1799343" y="612490"/>
                </a:lnTo>
                <a:lnTo>
                  <a:pt x="1805165" y="603503"/>
                </a:lnTo>
                <a:close/>
              </a:path>
              <a:path w="1816735" h="635000">
                <a:moveTo>
                  <a:pt x="22860" y="603503"/>
                </a:moveTo>
                <a:lnTo>
                  <a:pt x="22860" y="604265"/>
                </a:lnTo>
                <a:lnTo>
                  <a:pt x="23495" y="604265"/>
                </a:lnTo>
                <a:lnTo>
                  <a:pt x="22860" y="603503"/>
                </a:lnTo>
                <a:close/>
              </a:path>
              <a:path w="1816735" h="635000">
                <a:moveTo>
                  <a:pt x="1796795" y="598931"/>
                </a:moveTo>
                <a:lnTo>
                  <a:pt x="1792986" y="604265"/>
                </a:lnTo>
                <a:lnTo>
                  <a:pt x="1793748" y="603503"/>
                </a:lnTo>
                <a:lnTo>
                  <a:pt x="1805165" y="603503"/>
                </a:lnTo>
                <a:lnTo>
                  <a:pt x="1807634" y="599693"/>
                </a:lnTo>
                <a:lnTo>
                  <a:pt x="1796795" y="599693"/>
                </a:lnTo>
                <a:lnTo>
                  <a:pt x="1796795" y="598931"/>
                </a:lnTo>
                <a:close/>
              </a:path>
              <a:path w="1816735" h="635000">
                <a:moveTo>
                  <a:pt x="19812" y="598931"/>
                </a:moveTo>
                <a:lnTo>
                  <a:pt x="19812" y="599693"/>
                </a:lnTo>
                <a:lnTo>
                  <a:pt x="20247" y="599693"/>
                </a:lnTo>
                <a:lnTo>
                  <a:pt x="19812" y="598931"/>
                </a:lnTo>
                <a:close/>
              </a:path>
              <a:path w="1816735" h="635000">
                <a:moveTo>
                  <a:pt x="1810898" y="594359"/>
                </a:moveTo>
                <a:lnTo>
                  <a:pt x="1799844" y="594359"/>
                </a:lnTo>
                <a:lnTo>
                  <a:pt x="1796795" y="599693"/>
                </a:lnTo>
                <a:lnTo>
                  <a:pt x="1807634" y="599693"/>
                </a:lnTo>
                <a:lnTo>
                  <a:pt x="1810785" y="594829"/>
                </a:lnTo>
                <a:lnTo>
                  <a:pt x="1810898" y="594359"/>
                </a:lnTo>
                <a:close/>
              </a:path>
              <a:path w="1816735" h="635000">
                <a:moveTo>
                  <a:pt x="16764" y="594359"/>
                </a:moveTo>
                <a:lnTo>
                  <a:pt x="16764" y="595121"/>
                </a:lnTo>
                <a:lnTo>
                  <a:pt x="17199" y="595121"/>
                </a:lnTo>
                <a:lnTo>
                  <a:pt x="16764" y="594359"/>
                </a:lnTo>
                <a:close/>
              </a:path>
              <a:path w="1816735" h="635000">
                <a:moveTo>
                  <a:pt x="1805177" y="578357"/>
                </a:moveTo>
                <a:lnTo>
                  <a:pt x="1803654" y="584453"/>
                </a:lnTo>
                <a:lnTo>
                  <a:pt x="1802130" y="589787"/>
                </a:lnTo>
                <a:lnTo>
                  <a:pt x="1799082" y="595121"/>
                </a:lnTo>
                <a:lnTo>
                  <a:pt x="1799844" y="594359"/>
                </a:lnTo>
                <a:lnTo>
                  <a:pt x="1810898" y="594359"/>
                </a:lnTo>
                <a:lnTo>
                  <a:pt x="1814563" y="579119"/>
                </a:lnTo>
                <a:lnTo>
                  <a:pt x="1805177" y="579119"/>
                </a:lnTo>
                <a:lnTo>
                  <a:pt x="1805177" y="578357"/>
                </a:lnTo>
                <a:close/>
              </a:path>
              <a:path w="1816735" h="635000">
                <a:moveTo>
                  <a:pt x="10668" y="578357"/>
                </a:moveTo>
                <a:lnTo>
                  <a:pt x="10668" y="579119"/>
                </a:lnTo>
                <a:lnTo>
                  <a:pt x="10858" y="579119"/>
                </a:lnTo>
                <a:lnTo>
                  <a:pt x="10668" y="578357"/>
                </a:lnTo>
                <a:close/>
              </a:path>
              <a:path w="1816735" h="635000">
                <a:moveTo>
                  <a:pt x="1815930" y="60959"/>
                </a:moveTo>
                <a:lnTo>
                  <a:pt x="1805939" y="60959"/>
                </a:lnTo>
                <a:lnTo>
                  <a:pt x="1806617" y="67055"/>
                </a:lnTo>
                <a:lnTo>
                  <a:pt x="1806606" y="567689"/>
                </a:lnTo>
                <a:lnTo>
                  <a:pt x="1805177" y="579119"/>
                </a:lnTo>
                <a:lnTo>
                  <a:pt x="1814563" y="579119"/>
                </a:lnTo>
                <a:lnTo>
                  <a:pt x="1815845" y="573785"/>
                </a:lnTo>
                <a:lnTo>
                  <a:pt x="1816608" y="567689"/>
                </a:lnTo>
                <a:lnTo>
                  <a:pt x="1816608" y="67055"/>
                </a:lnTo>
                <a:lnTo>
                  <a:pt x="1815930" y="60959"/>
                </a:lnTo>
                <a:close/>
              </a:path>
              <a:path w="1816735" h="635000">
                <a:moveTo>
                  <a:pt x="10001" y="60959"/>
                </a:moveTo>
                <a:lnTo>
                  <a:pt x="9906" y="61721"/>
                </a:lnTo>
                <a:lnTo>
                  <a:pt x="10001" y="60959"/>
                </a:lnTo>
                <a:close/>
              </a:path>
              <a:path w="1816735" h="635000">
                <a:moveTo>
                  <a:pt x="1815274" y="55625"/>
                </a:moveTo>
                <a:lnTo>
                  <a:pt x="1805177" y="55625"/>
                </a:lnTo>
                <a:lnTo>
                  <a:pt x="1805939" y="61721"/>
                </a:lnTo>
                <a:lnTo>
                  <a:pt x="1805939" y="60959"/>
                </a:lnTo>
                <a:lnTo>
                  <a:pt x="1815930" y="60959"/>
                </a:lnTo>
                <a:lnTo>
                  <a:pt x="1815274" y="55625"/>
                </a:lnTo>
                <a:close/>
              </a:path>
              <a:path w="1816735" h="635000">
                <a:moveTo>
                  <a:pt x="10858" y="55625"/>
                </a:moveTo>
                <a:lnTo>
                  <a:pt x="10668" y="55625"/>
                </a:lnTo>
                <a:lnTo>
                  <a:pt x="10668" y="56387"/>
                </a:lnTo>
                <a:lnTo>
                  <a:pt x="10858" y="55625"/>
                </a:lnTo>
                <a:close/>
              </a:path>
              <a:path w="1816735" h="635000">
                <a:moveTo>
                  <a:pt x="1799082" y="39623"/>
                </a:moveTo>
                <a:lnTo>
                  <a:pt x="1802130" y="44957"/>
                </a:lnTo>
                <a:lnTo>
                  <a:pt x="1803654" y="50291"/>
                </a:lnTo>
                <a:lnTo>
                  <a:pt x="1805177" y="56387"/>
                </a:lnTo>
                <a:lnTo>
                  <a:pt x="1805177" y="55625"/>
                </a:lnTo>
                <a:lnTo>
                  <a:pt x="1815274" y="55625"/>
                </a:lnTo>
                <a:lnTo>
                  <a:pt x="1815083" y="54101"/>
                </a:lnTo>
                <a:lnTo>
                  <a:pt x="1810036" y="40385"/>
                </a:lnTo>
                <a:lnTo>
                  <a:pt x="1799844" y="40385"/>
                </a:lnTo>
                <a:lnTo>
                  <a:pt x="1799082" y="39623"/>
                </a:lnTo>
                <a:close/>
              </a:path>
              <a:path w="1816735" h="635000">
                <a:moveTo>
                  <a:pt x="17199" y="39623"/>
                </a:moveTo>
                <a:lnTo>
                  <a:pt x="16764" y="39623"/>
                </a:lnTo>
                <a:lnTo>
                  <a:pt x="16764" y="40385"/>
                </a:lnTo>
                <a:lnTo>
                  <a:pt x="17199" y="39623"/>
                </a:lnTo>
                <a:close/>
              </a:path>
              <a:path w="1816735" h="635000">
                <a:moveTo>
                  <a:pt x="1808074" y="35051"/>
                </a:moveTo>
                <a:lnTo>
                  <a:pt x="1796795" y="35051"/>
                </a:lnTo>
                <a:lnTo>
                  <a:pt x="1799844" y="40385"/>
                </a:lnTo>
                <a:lnTo>
                  <a:pt x="1810036" y="40385"/>
                </a:lnTo>
                <a:lnTo>
                  <a:pt x="1808074" y="35051"/>
                </a:lnTo>
                <a:close/>
              </a:path>
              <a:path w="1816735" h="635000">
                <a:moveTo>
                  <a:pt x="20247" y="35051"/>
                </a:moveTo>
                <a:lnTo>
                  <a:pt x="19812" y="35051"/>
                </a:lnTo>
                <a:lnTo>
                  <a:pt x="19812" y="35813"/>
                </a:lnTo>
                <a:lnTo>
                  <a:pt x="20247" y="35051"/>
                </a:lnTo>
                <a:close/>
              </a:path>
              <a:path w="1816735" h="635000">
                <a:moveTo>
                  <a:pt x="1792986" y="30479"/>
                </a:moveTo>
                <a:lnTo>
                  <a:pt x="1796795" y="35813"/>
                </a:lnTo>
                <a:lnTo>
                  <a:pt x="1796795" y="35051"/>
                </a:lnTo>
                <a:lnTo>
                  <a:pt x="1808074" y="35051"/>
                </a:lnTo>
                <a:lnTo>
                  <a:pt x="1807447" y="33348"/>
                </a:lnTo>
                <a:lnTo>
                  <a:pt x="1805734" y="31241"/>
                </a:lnTo>
                <a:lnTo>
                  <a:pt x="1793748" y="31241"/>
                </a:lnTo>
                <a:lnTo>
                  <a:pt x="1792986" y="30479"/>
                </a:lnTo>
                <a:close/>
              </a:path>
              <a:path w="1816735" h="635000">
                <a:moveTo>
                  <a:pt x="23495" y="30479"/>
                </a:moveTo>
                <a:lnTo>
                  <a:pt x="22860" y="30479"/>
                </a:lnTo>
                <a:lnTo>
                  <a:pt x="22860" y="31241"/>
                </a:lnTo>
                <a:lnTo>
                  <a:pt x="23495" y="30479"/>
                </a:lnTo>
                <a:close/>
              </a:path>
              <a:path w="1816735" h="635000">
                <a:moveTo>
                  <a:pt x="1786340" y="12191"/>
                </a:moveTo>
                <a:lnTo>
                  <a:pt x="1765554" y="12191"/>
                </a:lnTo>
                <a:lnTo>
                  <a:pt x="1771650" y="14477"/>
                </a:lnTo>
                <a:lnTo>
                  <a:pt x="1770888" y="14477"/>
                </a:lnTo>
                <a:lnTo>
                  <a:pt x="1776222" y="16763"/>
                </a:lnTo>
                <a:lnTo>
                  <a:pt x="1781556" y="19811"/>
                </a:lnTo>
                <a:lnTo>
                  <a:pt x="1780794" y="19811"/>
                </a:lnTo>
                <a:lnTo>
                  <a:pt x="1785366" y="22859"/>
                </a:lnTo>
                <a:lnTo>
                  <a:pt x="1789938" y="26669"/>
                </a:lnTo>
                <a:lnTo>
                  <a:pt x="1789176" y="26669"/>
                </a:lnTo>
                <a:lnTo>
                  <a:pt x="1793748" y="31241"/>
                </a:lnTo>
                <a:lnTo>
                  <a:pt x="1805734" y="31241"/>
                </a:lnTo>
                <a:lnTo>
                  <a:pt x="1794424" y="17330"/>
                </a:lnTo>
                <a:lnTo>
                  <a:pt x="1786340" y="12191"/>
                </a:lnTo>
                <a:close/>
              </a:path>
              <a:path w="1816735" h="635000">
                <a:moveTo>
                  <a:pt x="52959" y="12191"/>
                </a:moveTo>
                <a:lnTo>
                  <a:pt x="50292" y="12191"/>
                </a:lnTo>
                <a:lnTo>
                  <a:pt x="50292" y="12953"/>
                </a:lnTo>
                <a:lnTo>
                  <a:pt x="52959" y="12191"/>
                </a:lnTo>
                <a:close/>
              </a:path>
              <a:path w="1816735" h="635000">
                <a:moveTo>
                  <a:pt x="1782744" y="9905"/>
                </a:moveTo>
                <a:lnTo>
                  <a:pt x="1754886" y="9905"/>
                </a:lnTo>
                <a:lnTo>
                  <a:pt x="1760982" y="11429"/>
                </a:lnTo>
                <a:lnTo>
                  <a:pt x="1760220" y="11429"/>
                </a:lnTo>
                <a:lnTo>
                  <a:pt x="1766316" y="12953"/>
                </a:lnTo>
                <a:lnTo>
                  <a:pt x="1765554" y="12191"/>
                </a:lnTo>
                <a:lnTo>
                  <a:pt x="1786340" y="12191"/>
                </a:lnTo>
                <a:lnTo>
                  <a:pt x="1782744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b="1" spc="-65" dirty="0"/>
              <a:t>‹#›</a:t>
            </a:fld>
            <a:r>
              <a:rPr b="1" spc="-65" dirty="0"/>
              <a:t>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b="1" spc="-65" dirty="0"/>
              <a:t>‹#›</a:t>
            </a:fld>
            <a:r>
              <a:rPr b="1" spc="-65" dirty="0"/>
              <a:t>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b="1" spc="-65" dirty="0"/>
              <a:t>‹#›</a:t>
            </a:fld>
            <a:r>
              <a:rPr b="1" spc="-65" dirty="0"/>
              <a:t>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b="1" spc="-65" dirty="0"/>
              <a:t>‹#›</a:t>
            </a:fld>
            <a:r>
              <a:rPr b="1" spc="-65" dirty="0"/>
              <a:t>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395" y="106934"/>
            <a:ext cx="6189345" cy="668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2905" y="9169308"/>
            <a:ext cx="707389" cy="15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b="1" spc="-65" dirty="0"/>
              <a:t>‹#›</a:t>
            </a:fld>
            <a:r>
              <a:rPr b="1" spc="-65" dirty="0"/>
              <a:t>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kSmart.com/" TargetMode="External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g"/><Relationship Id="rId4" Type="http://schemas.openxmlformats.org/officeDocument/2006/relationships/image" Target="../media/image23.pn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kSmart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oksmart.sarugby.co.za/content/playi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hyperlink" Target="http://www.BokSmart.com/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@playersfund.org.za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BokSmart.com/" TargetMode="External"/><Relationship Id="rId7" Type="http://schemas.openxmlformats.org/officeDocument/2006/relationships/image" Target="../media/image3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hyperlink" Target="mailto:manager@playersfund.org.za" TargetMode="External"/><Relationship Id="rId9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neville@eprugby.co.za" TargetMode="External"/><Relationship Id="rId13" Type="http://schemas.openxmlformats.org/officeDocument/2006/relationships/hyperlink" Target="mailto:timmy@glru.co.za" TargetMode="External"/><Relationship Id="rId3" Type="http://schemas.openxmlformats.org/officeDocument/2006/relationships/image" Target="../media/image45.png"/><Relationship Id="rId7" Type="http://schemas.openxmlformats.org/officeDocument/2006/relationships/hyperlink" Target="mailto:martin@swdeagles.co.za" TargetMode="External"/><Relationship Id="rId12" Type="http://schemas.openxmlformats.org/officeDocument/2006/relationships/hyperlink" Target="mailto:stewart@leopardsrugby.co.za" TargetMode="External"/><Relationship Id="rId17" Type="http://schemas.openxmlformats.org/officeDocument/2006/relationships/hyperlink" Target="mailto:BTheron@wprugby.co.za" TargetMode="External"/><Relationship Id="rId2" Type="http://schemas.openxmlformats.org/officeDocument/2006/relationships/image" Target="../media/image33.jpg"/><Relationship Id="rId16" Type="http://schemas.openxmlformats.org/officeDocument/2006/relationships/hyperlink" Target="mailto:aross@icon.co.z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osie@bluebull.co.za" TargetMode="External"/><Relationship Id="rId11" Type="http://schemas.openxmlformats.org/officeDocument/2006/relationships/hyperlink" Target="mailto:chellas7@yahoo.com" TargetMode="External"/><Relationship Id="rId5" Type="http://schemas.openxmlformats.org/officeDocument/2006/relationships/hyperlink" Target="mailto:sindile@borderrugby.co.za" TargetMode="External"/><Relationship Id="rId15" Type="http://schemas.openxmlformats.org/officeDocument/2006/relationships/hyperlink" Target="mailto:archie@thesharks.co.za" TargetMode="External"/><Relationship Id="rId10" Type="http://schemas.openxmlformats.org/officeDocument/2006/relationships/hyperlink" Target="mailto:Refs@gwrugby.co.za" TargetMode="External"/><Relationship Id="rId4" Type="http://schemas.openxmlformats.org/officeDocument/2006/relationships/hyperlink" Target="mailto:cliffie@bolandrugby.co.za" TargetMode="External"/><Relationship Id="rId9" Type="http://schemas.openxmlformats.org/officeDocument/2006/relationships/hyperlink" Target="mailto:scolby@fsrugby.co.za" TargetMode="External"/><Relationship Id="rId14" Type="http://schemas.openxmlformats.org/officeDocument/2006/relationships/hyperlink" Target="mailto:hendry@pumas.co.za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hyperlink" Target="http://www.BokSmart.com/" TargetMode="External"/><Relationship Id="rId7" Type="http://schemas.openxmlformats.org/officeDocument/2006/relationships/image" Target="../media/image5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@playersfund.org.za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oksmart.sarugby.co.za/content/playing" TargetMode="External"/><Relationship Id="rId2" Type="http://schemas.openxmlformats.org/officeDocument/2006/relationships/hyperlink" Target="http://www.BokSmart.com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7846" y="2351786"/>
            <a:ext cx="1007744" cy="5238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450"/>
              </a:lnSpc>
              <a:spcBef>
                <a:spcPts val="110"/>
              </a:spcBef>
            </a:pPr>
            <a:r>
              <a:rPr sz="1250" b="1" spc="-70" dirty="0">
                <a:solidFill>
                  <a:srgbClr val="FFFF00"/>
                </a:solidFill>
                <a:latin typeface="Trebuchet MS"/>
                <a:cs typeface="Trebuchet MS"/>
              </a:rPr>
              <a:t>Priority</a:t>
            </a:r>
            <a:r>
              <a:rPr sz="1250" b="1" spc="-1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250" b="1" spc="-65" dirty="0">
                <a:solidFill>
                  <a:srgbClr val="FFFF00"/>
                </a:solidFill>
                <a:latin typeface="Trebuchet MS"/>
                <a:cs typeface="Trebuchet MS"/>
              </a:rPr>
              <a:t>GREEN</a:t>
            </a:r>
            <a:endParaRPr sz="1250">
              <a:latin typeface="Trebuchet MS"/>
              <a:cs typeface="Trebuchet MS"/>
            </a:endParaRPr>
          </a:p>
          <a:p>
            <a:pPr marL="635" algn="ctr">
              <a:lnSpc>
                <a:spcPts val="1270"/>
              </a:lnSpc>
            </a:pPr>
            <a:r>
              <a:rPr sz="1100" b="1" spc="-25" dirty="0">
                <a:solidFill>
                  <a:srgbClr val="FFFF00"/>
                </a:solidFill>
                <a:latin typeface="Trebuchet MS"/>
                <a:cs typeface="Trebuchet MS"/>
              </a:rPr>
              <a:t>Minor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600" b="1" spc="-15" dirty="0">
                <a:solidFill>
                  <a:srgbClr val="FFFF00"/>
                </a:solidFill>
                <a:latin typeface="Trebuchet MS"/>
                <a:cs typeface="Trebuchet MS"/>
              </a:rPr>
              <a:t>(BASIC </a:t>
            </a:r>
            <a:r>
              <a:rPr sz="600" b="1" spc="-35" dirty="0">
                <a:solidFill>
                  <a:srgbClr val="FFFF00"/>
                </a:solidFill>
                <a:latin typeface="Trebuchet MS"/>
                <a:cs typeface="Trebuchet MS"/>
              </a:rPr>
              <a:t>FIRST</a:t>
            </a:r>
            <a:r>
              <a:rPr sz="600" b="1" spc="-9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600" b="1" spc="-5" dirty="0">
                <a:solidFill>
                  <a:srgbClr val="FFFF00"/>
                </a:solidFill>
                <a:latin typeface="Trebuchet MS"/>
                <a:cs typeface="Trebuchet MS"/>
              </a:rPr>
              <a:t>AID)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5088" y="2942082"/>
            <a:ext cx="1636395" cy="685800"/>
            <a:chOff x="1085088" y="2942082"/>
            <a:chExt cx="1636395" cy="685800"/>
          </a:xfrm>
        </p:grpSpPr>
        <p:sp>
          <p:nvSpPr>
            <p:cNvPr id="4" name="object 4"/>
            <p:cNvSpPr/>
            <p:nvPr/>
          </p:nvSpPr>
          <p:spPr>
            <a:xfrm>
              <a:off x="1085088" y="2942081"/>
              <a:ext cx="185420" cy="373380"/>
            </a:xfrm>
            <a:custGeom>
              <a:avLst/>
              <a:gdLst/>
              <a:ahLst/>
              <a:cxnLst/>
              <a:rect l="l" t="t" r="r" b="b"/>
              <a:pathLst>
                <a:path w="185419" h="373379">
                  <a:moveTo>
                    <a:pt x="185166" y="363474"/>
                  </a:moveTo>
                  <a:lnTo>
                    <a:pt x="9906" y="363474"/>
                  </a:lnTo>
                  <a:lnTo>
                    <a:pt x="7239" y="363474"/>
                  </a:lnTo>
                  <a:lnTo>
                    <a:pt x="7239" y="363220"/>
                  </a:lnTo>
                  <a:lnTo>
                    <a:pt x="9906" y="363220"/>
                  </a:lnTo>
                  <a:lnTo>
                    <a:pt x="9906" y="0"/>
                  </a:lnTo>
                  <a:lnTo>
                    <a:pt x="0" y="0"/>
                  </a:lnTo>
                  <a:lnTo>
                    <a:pt x="0" y="363220"/>
                  </a:lnTo>
                  <a:lnTo>
                    <a:pt x="0" y="368300"/>
                  </a:lnTo>
                  <a:lnTo>
                    <a:pt x="0" y="373380"/>
                  </a:lnTo>
                  <a:lnTo>
                    <a:pt x="185166" y="373380"/>
                  </a:lnTo>
                  <a:lnTo>
                    <a:pt x="185166" y="368300"/>
                  </a:lnTo>
                  <a:lnTo>
                    <a:pt x="7239" y="368300"/>
                  </a:lnTo>
                  <a:lnTo>
                    <a:pt x="7239" y="365760"/>
                  </a:lnTo>
                  <a:lnTo>
                    <a:pt x="9906" y="368046"/>
                  </a:lnTo>
                  <a:lnTo>
                    <a:pt x="185166" y="368046"/>
                  </a:lnTo>
                  <a:lnTo>
                    <a:pt x="185166" y="363474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0254" y="2997708"/>
              <a:ext cx="1445514" cy="624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5682" y="2993136"/>
              <a:ext cx="1455420" cy="635000"/>
            </a:xfrm>
            <a:custGeom>
              <a:avLst/>
              <a:gdLst/>
              <a:ahLst/>
              <a:cxnLst/>
              <a:rect l="l" t="t" r="r" b="b"/>
              <a:pathLst>
                <a:path w="1455420" h="635000">
                  <a:moveTo>
                    <a:pt x="1394460" y="0"/>
                  </a:moveTo>
                  <a:lnTo>
                    <a:pt x="67056" y="0"/>
                  </a:lnTo>
                  <a:lnTo>
                    <a:pt x="46035" y="2963"/>
                  </a:lnTo>
                  <a:lnTo>
                    <a:pt x="12538" y="28221"/>
                  </a:lnTo>
                  <a:lnTo>
                    <a:pt x="0" y="60197"/>
                  </a:lnTo>
                  <a:lnTo>
                    <a:pt x="0" y="573785"/>
                  </a:lnTo>
                  <a:lnTo>
                    <a:pt x="18367" y="613470"/>
                  </a:lnTo>
                  <a:lnTo>
                    <a:pt x="58285" y="633795"/>
                  </a:lnTo>
                  <a:lnTo>
                    <a:pt x="67056" y="634745"/>
                  </a:lnTo>
                  <a:lnTo>
                    <a:pt x="1387602" y="634745"/>
                  </a:lnTo>
                  <a:lnTo>
                    <a:pt x="1401318" y="633221"/>
                  </a:lnTo>
                  <a:lnTo>
                    <a:pt x="1421223" y="625676"/>
                  </a:lnTo>
                  <a:lnTo>
                    <a:pt x="1423209" y="624077"/>
                  </a:lnTo>
                  <a:lnTo>
                    <a:pt x="61722" y="624077"/>
                  </a:lnTo>
                  <a:lnTo>
                    <a:pt x="55626" y="623315"/>
                  </a:lnTo>
                  <a:lnTo>
                    <a:pt x="56388" y="623315"/>
                  </a:lnTo>
                  <a:lnTo>
                    <a:pt x="50292" y="621791"/>
                  </a:lnTo>
                  <a:lnTo>
                    <a:pt x="46736" y="620267"/>
                  </a:lnTo>
                  <a:lnTo>
                    <a:pt x="44958" y="620267"/>
                  </a:lnTo>
                  <a:lnTo>
                    <a:pt x="40957" y="617981"/>
                  </a:lnTo>
                  <a:lnTo>
                    <a:pt x="40386" y="617981"/>
                  </a:lnTo>
                  <a:lnTo>
                    <a:pt x="36118" y="614933"/>
                  </a:lnTo>
                  <a:lnTo>
                    <a:pt x="35814" y="614933"/>
                  </a:lnTo>
                  <a:lnTo>
                    <a:pt x="31546" y="611885"/>
                  </a:lnTo>
                  <a:lnTo>
                    <a:pt x="31242" y="611885"/>
                  </a:lnTo>
                  <a:lnTo>
                    <a:pt x="27432" y="608075"/>
                  </a:lnTo>
                  <a:lnTo>
                    <a:pt x="26670" y="608075"/>
                  </a:lnTo>
                  <a:lnTo>
                    <a:pt x="22860" y="603503"/>
                  </a:lnTo>
                  <a:lnTo>
                    <a:pt x="16764" y="594359"/>
                  </a:lnTo>
                  <a:lnTo>
                    <a:pt x="14804" y="589787"/>
                  </a:lnTo>
                  <a:lnTo>
                    <a:pt x="14478" y="589787"/>
                  </a:lnTo>
                  <a:lnTo>
                    <a:pt x="12192" y="583691"/>
                  </a:lnTo>
                  <a:lnTo>
                    <a:pt x="12763" y="583691"/>
                  </a:lnTo>
                  <a:lnTo>
                    <a:pt x="11620" y="579119"/>
                  </a:lnTo>
                  <a:lnTo>
                    <a:pt x="11430" y="579119"/>
                  </a:lnTo>
                  <a:lnTo>
                    <a:pt x="10075" y="573023"/>
                  </a:lnTo>
                  <a:lnTo>
                    <a:pt x="9906" y="573023"/>
                  </a:lnTo>
                  <a:lnTo>
                    <a:pt x="9906" y="60959"/>
                  </a:lnTo>
                  <a:lnTo>
                    <a:pt x="10096" y="60959"/>
                  </a:lnTo>
                  <a:lnTo>
                    <a:pt x="12763" y="50291"/>
                  </a:lnTo>
                  <a:lnTo>
                    <a:pt x="12192" y="50291"/>
                  </a:lnTo>
                  <a:lnTo>
                    <a:pt x="14478" y="44195"/>
                  </a:lnTo>
                  <a:lnTo>
                    <a:pt x="14804" y="44195"/>
                  </a:lnTo>
                  <a:lnTo>
                    <a:pt x="16764" y="39623"/>
                  </a:lnTo>
                  <a:lnTo>
                    <a:pt x="22860" y="30479"/>
                  </a:lnTo>
                  <a:lnTo>
                    <a:pt x="26670" y="26669"/>
                  </a:lnTo>
                  <a:lnTo>
                    <a:pt x="31242" y="22859"/>
                  </a:lnTo>
                  <a:lnTo>
                    <a:pt x="30480" y="22859"/>
                  </a:lnTo>
                  <a:lnTo>
                    <a:pt x="35814" y="19049"/>
                  </a:lnTo>
                  <a:lnTo>
                    <a:pt x="36385" y="19049"/>
                  </a:lnTo>
                  <a:lnTo>
                    <a:pt x="40386" y="16763"/>
                  </a:lnTo>
                  <a:lnTo>
                    <a:pt x="39624" y="16763"/>
                  </a:lnTo>
                  <a:lnTo>
                    <a:pt x="44958" y="13715"/>
                  </a:lnTo>
                  <a:lnTo>
                    <a:pt x="46736" y="13715"/>
                  </a:lnTo>
                  <a:lnTo>
                    <a:pt x="50292" y="12191"/>
                  </a:lnTo>
                  <a:lnTo>
                    <a:pt x="56388" y="10667"/>
                  </a:lnTo>
                  <a:lnTo>
                    <a:pt x="55626" y="10667"/>
                  </a:lnTo>
                  <a:lnTo>
                    <a:pt x="61722" y="9905"/>
                  </a:lnTo>
                  <a:lnTo>
                    <a:pt x="1422097" y="9905"/>
                  </a:lnTo>
                  <a:lnTo>
                    <a:pt x="1415039" y="5278"/>
                  </a:lnTo>
                  <a:lnTo>
                    <a:pt x="1394460" y="0"/>
                  </a:lnTo>
                  <a:close/>
                </a:path>
                <a:path w="1455420" h="635000">
                  <a:moveTo>
                    <a:pt x="1410462" y="619505"/>
                  </a:moveTo>
                  <a:lnTo>
                    <a:pt x="1404366" y="621791"/>
                  </a:lnTo>
                  <a:lnTo>
                    <a:pt x="1405128" y="621791"/>
                  </a:lnTo>
                  <a:lnTo>
                    <a:pt x="1399032" y="623315"/>
                  </a:lnTo>
                  <a:lnTo>
                    <a:pt x="1399794" y="623315"/>
                  </a:lnTo>
                  <a:lnTo>
                    <a:pt x="1393698" y="624077"/>
                  </a:lnTo>
                  <a:lnTo>
                    <a:pt x="1423209" y="624077"/>
                  </a:lnTo>
                  <a:lnTo>
                    <a:pt x="1427943" y="620267"/>
                  </a:lnTo>
                  <a:lnTo>
                    <a:pt x="1409700" y="620267"/>
                  </a:lnTo>
                  <a:lnTo>
                    <a:pt x="1410462" y="619505"/>
                  </a:lnTo>
                  <a:close/>
                </a:path>
                <a:path w="1455420" h="635000">
                  <a:moveTo>
                    <a:pt x="44958" y="619505"/>
                  </a:moveTo>
                  <a:lnTo>
                    <a:pt x="44958" y="620267"/>
                  </a:lnTo>
                  <a:lnTo>
                    <a:pt x="46736" y="620267"/>
                  </a:lnTo>
                  <a:lnTo>
                    <a:pt x="44958" y="619505"/>
                  </a:lnTo>
                  <a:close/>
                </a:path>
                <a:path w="1455420" h="635000">
                  <a:moveTo>
                    <a:pt x="1415034" y="617219"/>
                  </a:moveTo>
                  <a:lnTo>
                    <a:pt x="1409700" y="620267"/>
                  </a:lnTo>
                  <a:lnTo>
                    <a:pt x="1427943" y="620267"/>
                  </a:lnTo>
                  <a:lnTo>
                    <a:pt x="1430784" y="617981"/>
                  </a:lnTo>
                  <a:lnTo>
                    <a:pt x="1415034" y="617981"/>
                  </a:lnTo>
                  <a:lnTo>
                    <a:pt x="1415034" y="617219"/>
                  </a:lnTo>
                  <a:close/>
                </a:path>
                <a:path w="1455420" h="635000">
                  <a:moveTo>
                    <a:pt x="39624" y="617219"/>
                  </a:moveTo>
                  <a:lnTo>
                    <a:pt x="40386" y="617981"/>
                  </a:lnTo>
                  <a:lnTo>
                    <a:pt x="40957" y="617981"/>
                  </a:lnTo>
                  <a:lnTo>
                    <a:pt x="39624" y="617219"/>
                  </a:lnTo>
                  <a:close/>
                </a:path>
                <a:path w="1455420" h="635000">
                  <a:moveTo>
                    <a:pt x="1420368" y="614171"/>
                  </a:moveTo>
                  <a:lnTo>
                    <a:pt x="1415034" y="617981"/>
                  </a:lnTo>
                  <a:lnTo>
                    <a:pt x="1430784" y="617981"/>
                  </a:lnTo>
                  <a:lnTo>
                    <a:pt x="1434571" y="614933"/>
                  </a:lnTo>
                  <a:lnTo>
                    <a:pt x="1419606" y="614933"/>
                  </a:lnTo>
                  <a:lnTo>
                    <a:pt x="1420368" y="614171"/>
                  </a:lnTo>
                  <a:close/>
                </a:path>
                <a:path w="1455420" h="635000">
                  <a:moveTo>
                    <a:pt x="35052" y="614171"/>
                  </a:moveTo>
                  <a:lnTo>
                    <a:pt x="35814" y="614933"/>
                  </a:lnTo>
                  <a:lnTo>
                    <a:pt x="36118" y="614933"/>
                  </a:lnTo>
                  <a:lnTo>
                    <a:pt x="35052" y="614171"/>
                  </a:lnTo>
                  <a:close/>
                </a:path>
                <a:path w="1455420" h="635000">
                  <a:moveTo>
                    <a:pt x="1424178" y="611123"/>
                  </a:moveTo>
                  <a:lnTo>
                    <a:pt x="1419606" y="614933"/>
                  </a:lnTo>
                  <a:lnTo>
                    <a:pt x="1434571" y="614933"/>
                  </a:lnTo>
                  <a:lnTo>
                    <a:pt x="1437879" y="612271"/>
                  </a:lnTo>
                  <a:lnTo>
                    <a:pt x="1438133" y="611885"/>
                  </a:lnTo>
                  <a:lnTo>
                    <a:pt x="1424178" y="611885"/>
                  </a:lnTo>
                  <a:lnTo>
                    <a:pt x="1424178" y="611123"/>
                  </a:lnTo>
                  <a:close/>
                </a:path>
                <a:path w="1455420" h="635000">
                  <a:moveTo>
                    <a:pt x="30480" y="611123"/>
                  </a:moveTo>
                  <a:lnTo>
                    <a:pt x="31242" y="611885"/>
                  </a:lnTo>
                  <a:lnTo>
                    <a:pt x="31546" y="611885"/>
                  </a:lnTo>
                  <a:lnTo>
                    <a:pt x="30480" y="611123"/>
                  </a:lnTo>
                  <a:close/>
                </a:path>
                <a:path w="1455420" h="635000">
                  <a:moveTo>
                    <a:pt x="1440942" y="589025"/>
                  </a:moveTo>
                  <a:lnTo>
                    <a:pt x="1437894" y="594359"/>
                  </a:lnTo>
                  <a:lnTo>
                    <a:pt x="1438656" y="594359"/>
                  </a:lnTo>
                  <a:lnTo>
                    <a:pt x="1435608" y="598931"/>
                  </a:lnTo>
                  <a:lnTo>
                    <a:pt x="1431798" y="603503"/>
                  </a:lnTo>
                  <a:lnTo>
                    <a:pt x="1432560" y="603503"/>
                  </a:lnTo>
                  <a:lnTo>
                    <a:pt x="1424178" y="611885"/>
                  </a:lnTo>
                  <a:lnTo>
                    <a:pt x="1438133" y="611885"/>
                  </a:lnTo>
                  <a:lnTo>
                    <a:pt x="1449590" y="594483"/>
                  </a:lnTo>
                  <a:lnTo>
                    <a:pt x="1450739" y="589787"/>
                  </a:lnTo>
                  <a:lnTo>
                    <a:pt x="1440942" y="589787"/>
                  </a:lnTo>
                  <a:lnTo>
                    <a:pt x="1440942" y="589025"/>
                  </a:lnTo>
                  <a:close/>
                </a:path>
                <a:path w="1455420" h="635000">
                  <a:moveTo>
                    <a:pt x="26670" y="607313"/>
                  </a:moveTo>
                  <a:lnTo>
                    <a:pt x="26670" y="608075"/>
                  </a:lnTo>
                  <a:lnTo>
                    <a:pt x="27432" y="608075"/>
                  </a:lnTo>
                  <a:lnTo>
                    <a:pt x="26670" y="607313"/>
                  </a:lnTo>
                  <a:close/>
                </a:path>
                <a:path w="1455420" h="635000">
                  <a:moveTo>
                    <a:pt x="14478" y="589025"/>
                  </a:moveTo>
                  <a:lnTo>
                    <a:pt x="14478" y="589787"/>
                  </a:lnTo>
                  <a:lnTo>
                    <a:pt x="14804" y="589787"/>
                  </a:lnTo>
                  <a:lnTo>
                    <a:pt x="14478" y="589025"/>
                  </a:lnTo>
                  <a:close/>
                </a:path>
                <a:path w="1455420" h="635000">
                  <a:moveTo>
                    <a:pt x="1442466" y="583691"/>
                  </a:moveTo>
                  <a:lnTo>
                    <a:pt x="1440942" y="589787"/>
                  </a:lnTo>
                  <a:lnTo>
                    <a:pt x="1450739" y="589787"/>
                  </a:lnTo>
                  <a:lnTo>
                    <a:pt x="1452045" y="584453"/>
                  </a:lnTo>
                  <a:lnTo>
                    <a:pt x="1442466" y="584453"/>
                  </a:lnTo>
                  <a:lnTo>
                    <a:pt x="1442466" y="583691"/>
                  </a:lnTo>
                  <a:close/>
                </a:path>
                <a:path w="1455420" h="635000">
                  <a:moveTo>
                    <a:pt x="12763" y="583691"/>
                  </a:moveTo>
                  <a:lnTo>
                    <a:pt x="12192" y="583691"/>
                  </a:lnTo>
                  <a:lnTo>
                    <a:pt x="12954" y="584453"/>
                  </a:lnTo>
                  <a:lnTo>
                    <a:pt x="12763" y="583691"/>
                  </a:lnTo>
                  <a:close/>
                </a:path>
                <a:path w="1455420" h="635000">
                  <a:moveTo>
                    <a:pt x="1443990" y="578357"/>
                  </a:moveTo>
                  <a:lnTo>
                    <a:pt x="1442466" y="584453"/>
                  </a:lnTo>
                  <a:lnTo>
                    <a:pt x="1452045" y="584453"/>
                  </a:lnTo>
                  <a:lnTo>
                    <a:pt x="1453351" y="579119"/>
                  </a:lnTo>
                  <a:lnTo>
                    <a:pt x="1443990" y="579119"/>
                  </a:lnTo>
                  <a:lnTo>
                    <a:pt x="1443990" y="578357"/>
                  </a:lnTo>
                  <a:close/>
                </a:path>
                <a:path w="1455420" h="635000">
                  <a:moveTo>
                    <a:pt x="11430" y="578357"/>
                  </a:moveTo>
                  <a:lnTo>
                    <a:pt x="11430" y="579119"/>
                  </a:lnTo>
                  <a:lnTo>
                    <a:pt x="11620" y="579119"/>
                  </a:lnTo>
                  <a:lnTo>
                    <a:pt x="11430" y="578357"/>
                  </a:lnTo>
                  <a:close/>
                </a:path>
                <a:path w="1455420" h="635000">
                  <a:moveTo>
                    <a:pt x="1454742" y="60959"/>
                  </a:moveTo>
                  <a:lnTo>
                    <a:pt x="1444752" y="60959"/>
                  </a:lnTo>
                  <a:lnTo>
                    <a:pt x="1445514" y="67055"/>
                  </a:lnTo>
                  <a:lnTo>
                    <a:pt x="1445514" y="566927"/>
                  </a:lnTo>
                  <a:lnTo>
                    <a:pt x="1444752" y="573023"/>
                  </a:lnTo>
                  <a:lnTo>
                    <a:pt x="1443990" y="579119"/>
                  </a:lnTo>
                  <a:lnTo>
                    <a:pt x="1453351" y="579119"/>
                  </a:lnTo>
                  <a:lnTo>
                    <a:pt x="1454658" y="573785"/>
                  </a:lnTo>
                  <a:lnTo>
                    <a:pt x="1455420" y="566927"/>
                  </a:lnTo>
                  <a:lnTo>
                    <a:pt x="1455420" y="67055"/>
                  </a:lnTo>
                  <a:lnTo>
                    <a:pt x="1454742" y="60959"/>
                  </a:lnTo>
                  <a:close/>
                </a:path>
                <a:path w="1455420" h="635000">
                  <a:moveTo>
                    <a:pt x="9906" y="572261"/>
                  </a:moveTo>
                  <a:lnTo>
                    <a:pt x="9906" y="573023"/>
                  </a:lnTo>
                  <a:lnTo>
                    <a:pt x="10075" y="573023"/>
                  </a:lnTo>
                  <a:lnTo>
                    <a:pt x="9906" y="572261"/>
                  </a:lnTo>
                  <a:close/>
                </a:path>
                <a:path w="1455420" h="635000">
                  <a:moveTo>
                    <a:pt x="1444752" y="572261"/>
                  </a:moveTo>
                  <a:lnTo>
                    <a:pt x="1444667" y="573023"/>
                  </a:lnTo>
                  <a:lnTo>
                    <a:pt x="1444752" y="572261"/>
                  </a:lnTo>
                  <a:close/>
                </a:path>
                <a:path w="1455420" h="635000">
                  <a:moveTo>
                    <a:pt x="10096" y="60959"/>
                  </a:moveTo>
                  <a:lnTo>
                    <a:pt x="9906" y="60959"/>
                  </a:lnTo>
                  <a:lnTo>
                    <a:pt x="9906" y="61721"/>
                  </a:lnTo>
                  <a:lnTo>
                    <a:pt x="10096" y="60959"/>
                  </a:lnTo>
                  <a:close/>
                </a:path>
                <a:path w="1455420" h="635000">
                  <a:moveTo>
                    <a:pt x="1452434" y="49529"/>
                  </a:moveTo>
                  <a:lnTo>
                    <a:pt x="1442466" y="49529"/>
                  </a:lnTo>
                  <a:lnTo>
                    <a:pt x="1443990" y="55625"/>
                  </a:lnTo>
                  <a:lnTo>
                    <a:pt x="1444752" y="61721"/>
                  </a:lnTo>
                  <a:lnTo>
                    <a:pt x="1444752" y="60959"/>
                  </a:lnTo>
                  <a:lnTo>
                    <a:pt x="1454742" y="60959"/>
                  </a:lnTo>
                  <a:lnTo>
                    <a:pt x="1453896" y="53339"/>
                  </a:lnTo>
                  <a:lnTo>
                    <a:pt x="1452434" y="49529"/>
                  </a:lnTo>
                  <a:close/>
                </a:path>
                <a:path w="1455420" h="635000">
                  <a:moveTo>
                    <a:pt x="12954" y="49529"/>
                  </a:moveTo>
                  <a:lnTo>
                    <a:pt x="12192" y="50291"/>
                  </a:lnTo>
                  <a:lnTo>
                    <a:pt x="12763" y="50291"/>
                  </a:lnTo>
                  <a:lnTo>
                    <a:pt x="12954" y="49529"/>
                  </a:lnTo>
                  <a:close/>
                </a:path>
                <a:path w="1455420" h="635000">
                  <a:moveTo>
                    <a:pt x="1450388" y="44195"/>
                  </a:moveTo>
                  <a:lnTo>
                    <a:pt x="1440942" y="44195"/>
                  </a:lnTo>
                  <a:lnTo>
                    <a:pt x="1442466" y="50291"/>
                  </a:lnTo>
                  <a:lnTo>
                    <a:pt x="1442466" y="49529"/>
                  </a:lnTo>
                  <a:lnTo>
                    <a:pt x="1452434" y="49529"/>
                  </a:lnTo>
                  <a:lnTo>
                    <a:pt x="1450388" y="44195"/>
                  </a:lnTo>
                  <a:close/>
                </a:path>
                <a:path w="1455420" h="635000">
                  <a:moveTo>
                    <a:pt x="14804" y="44195"/>
                  </a:moveTo>
                  <a:lnTo>
                    <a:pt x="14478" y="44195"/>
                  </a:lnTo>
                  <a:lnTo>
                    <a:pt x="14478" y="44957"/>
                  </a:lnTo>
                  <a:lnTo>
                    <a:pt x="14804" y="44195"/>
                  </a:lnTo>
                  <a:close/>
                </a:path>
                <a:path w="1455420" h="635000">
                  <a:moveTo>
                    <a:pt x="1434538" y="19049"/>
                  </a:moveTo>
                  <a:lnTo>
                    <a:pt x="1419606" y="19049"/>
                  </a:lnTo>
                  <a:lnTo>
                    <a:pt x="1428750" y="26669"/>
                  </a:lnTo>
                  <a:lnTo>
                    <a:pt x="1427988" y="26669"/>
                  </a:lnTo>
                  <a:lnTo>
                    <a:pt x="1432560" y="30479"/>
                  </a:lnTo>
                  <a:lnTo>
                    <a:pt x="1431798" y="30479"/>
                  </a:lnTo>
                  <a:lnTo>
                    <a:pt x="1435608" y="35051"/>
                  </a:lnTo>
                  <a:lnTo>
                    <a:pt x="1438656" y="39623"/>
                  </a:lnTo>
                  <a:lnTo>
                    <a:pt x="1437894" y="39623"/>
                  </a:lnTo>
                  <a:lnTo>
                    <a:pt x="1440942" y="44957"/>
                  </a:lnTo>
                  <a:lnTo>
                    <a:pt x="1440942" y="44195"/>
                  </a:lnTo>
                  <a:lnTo>
                    <a:pt x="1450388" y="44195"/>
                  </a:lnTo>
                  <a:lnTo>
                    <a:pt x="1446268" y="33452"/>
                  </a:lnTo>
                  <a:lnTo>
                    <a:pt x="1434538" y="19049"/>
                  </a:lnTo>
                  <a:close/>
                </a:path>
                <a:path w="1455420" h="635000">
                  <a:moveTo>
                    <a:pt x="36385" y="19049"/>
                  </a:moveTo>
                  <a:lnTo>
                    <a:pt x="35814" y="19049"/>
                  </a:lnTo>
                  <a:lnTo>
                    <a:pt x="35052" y="19811"/>
                  </a:lnTo>
                  <a:lnTo>
                    <a:pt x="36385" y="19049"/>
                  </a:lnTo>
                  <a:close/>
                </a:path>
                <a:path w="1455420" h="635000">
                  <a:moveTo>
                    <a:pt x="1427908" y="13715"/>
                  </a:moveTo>
                  <a:lnTo>
                    <a:pt x="1409700" y="13715"/>
                  </a:lnTo>
                  <a:lnTo>
                    <a:pt x="1420368" y="19811"/>
                  </a:lnTo>
                  <a:lnTo>
                    <a:pt x="1419606" y="19049"/>
                  </a:lnTo>
                  <a:lnTo>
                    <a:pt x="1434538" y="19049"/>
                  </a:lnTo>
                  <a:lnTo>
                    <a:pt x="1432812" y="16930"/>
                  </a:lnTo>
                  <a:lnTo>
                    <a:pt x="1427908" y="13715"/>
                  </a:lnTo>
                  <a:close/>
                </a:path>
                <a:path w="1455420" h="635000">
                  <a:moveTo>
                    <a:pt x="46736" y="13715"/>
                  </a:moveTo>
                  <a:lnTo>
                    <a:pt x="44958" y="13715"/>
                  </a:lnTo>
                  <a:lnTo>
                    <a:pt x="44958" y="14477"/>
                  </a:lnTo>
                  <a:lnTo>
                    <a:pt x="46736" y="13715"/>
                  </a:lnTo>
                  <a:close/>
                </a:path>
                <a:path w="1455420" h="635000">
                  <a:moveTo>
                    <a:pt x="1422097" y="9905"/>
                  </a:moveTo>
                  <a:lnTo>
                    <a:pt x="1393698" y="9905"/>
                  </a:lnTo>
                  <a:lnTo>
                    <a:pt x="1399794" y="10667"/>
                  </a:lnTo>
                  <a:lnTo>
                    <a:pt x="1399032" y="10667"/>
                  </a:lnTo>
                  <a:lnTo>
                    <a:pt x="1405128" y="12191"/>
                  </a:lnTo>
                  <a:lnTo>
                    <a:pt x="1404366" y="12191"/>
                  </a:lnTo>
                  <a:lnTo>
                    <a:pt x="1410462" y="14477"/>
                  </a:lnTo>
                  <a:lnTo>
                    <a:pt x="1409700" y="13715"/>
                  </a:lnTo>
                  <a:lnTo>
                    <a:pt x="1427908" y="13715"/>
                  </a:lnTo>
                  <a:lnTo>
                    <a:pt x="1422097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77188" y="3038961"/>
            <a:ext cx="1231900" cy="4806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850" b="1" spc="-25" dirty="0">
                <a:latin typeface="Trebuchet MS"/>
                <a:cs typeface="Trebuchet MS"/>
              </a:rPr>
              <a:t>Medical </a:t>
            </a:r>
            <a:r>
              <a:rPr sz="850" b="1" spc="-55" dirty="0">
                <a:latin typeface="Trebuchet MS"/>
                <a:cs typeface="Trebuchet MS"/>
              </a:rPr>
              <a:t>Field‐side</a:t>
            </a:r>
            <a:r>
              <a:rPr sz="850" b="1" spc="-110" dirty="0">
                <a:latin typeface="Trebuchet MS"/>
                <a:cs typeface="Trebuchet MS"/>
              </a:rPr>
              <a:t> </a:t>
            </a:r>
            <a:r>
              <a:rPr sz="850" b="1" spc="-40" dirty="0">
                <a:latin typeface="Trebuchet MS"/>
                <a:cs typeface="Trebuchet MS"/>
              </a:rPr>
              <a:t>support</a:t>
            </a:r>
            <a:endParaRPr sz="850">
              <a:latin typeface="Trebuchet MS"/>
              <a:cs typeface="Trebuchet MS"/>
            </a:endParaRPr>
          </a:p>
          <a:p>
            <a:pPr marL="318770" marR="310515" algn="ctr">
              <a:lnSpc>
                <a:spcPts val="950"/>
              </a:lnSpc>
              <a:spcBef>
                <a:spcPts val="385"/>
              </a:spcBef>
            </a:pPr>
            <a:r>
              <a:rPr sz="850" b="1" spc="-55" dirty="0">
                <a:latin typeface="Trebuchet MS"/>
                <a:cs typeface="Trebuchet MS"/>
              </a:rPr>
              <a:t>(First</a:t>
            </a:r>
            <a:r>
              <a:rPr sz="850" b="1" spc="-135" dirty="0">
                <a:latin typeface="Trebuchet MS"/>
                <a:cs typeface="Trebuchet MS"/>
              </a:rPr>
              <a:t> </a:t>
            </a:r>
            <a:r>
              <a:rPr sz="850" b="1" spc="-30" dirty="0">
                <a:latin typeface="Trebuchet MS"/>
                <a:cs typeface="Trebuchet MS"/>
              </a:rPr>
              <a:t>Aiders/  </a:t>
            </a:r>
            <a:r>
              <a:rPr sz="850" b="1" spc="-45" dirty="0">
                <a:latin typeface="Trebuchet MS"/>
                <a:cs typeface="Trebuchet MS"/>
              </a:rPr>
              <a:t>Paramedics)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85088" y="2942082"/>
            <a:ext cx="1628775" cy="1365885"/>
            <a:chOff x="1085088" y="2942082"/>
            <a:chExt cx="1628775" cy="1365885"/>
          </a:xfrm>
        </p:grpSpPr>
        <p:sp>
          <p:nvSpPr>
            <p:cNvPr id="9" name="object 9"/>
            <p:cNvSpPr/>
            <p:nvPr/>
          </p:nvSpPr>
          <p:spPr>
            <a:xfrm>
              <a:off x="1085088" y="2942081"/>
              <a:ext cx="177800" cy="1052830"/>
            </a:xfrm>
            <a:custGeom>
              <a:avLst/>
              <a:gdLst/>
              <a:ahLst/>
              <a:cxnLst/>
              <a:rect l="l" t="t" r="r" b="b"/>
              <a:pathLst>
                <a:path w="177800" h="1052829">
                  <a:moveTo>
                    <a:pt x="177546" y="1043178"/>
                  </a:moveTo>
                  <a:lnTo>
                    <a:pt x="9906" y="1043178"/>
                  </a:lnTo>
                  <a:lnTo>
                    <a:pt x="7239" y="1043178"/>
                  </a:lnTo>
                  <a:lnTo>
                    <a:pt x="7239" y="1042670"/>
                  </a:lnTo>
                  <a:lnTo>
                    <a:pt x="9906" y="1042670"/>
                  </a:lnTo>
                  <a:lnTo>
                    <a:pt x="9906" y="0"/>
                  </a:lnTo>
                  <a:lnTo>
                    <a:pt x="0" y="0"/>
                  </a:lnTo>
                  <a:lnTo>
                    <a:pt x="0" y="1042670"/>
                  </a:lnTo>
                  <a:lnTo>
                    <a:pt x="0" y="1049020"/>
                  </a:lnTo>
                  <a:lnTo>
                    <a:pt x="0" y="1052830"/>
                  </a:lnTo>
                  <a:lnTo>
                    <a:pt x="177546" y="1052830"/>
                  </a:lnTo>
                  <a:lnTo>
                    <a:pt x="177546" y="1049020"/>
                  </a:lnTo>
                  <a:lnTo>
                    <a:pt x="7239" y="1049020"/>
                  </a:lnTo>
                  <a:lnTo>
                    <a:pt x="7239" y="1045845"/>
                  </a:lnTo>
                  <a:lnTo>
                    <a:pt x="9906" y="1048512"/>
                  </a:lnTo>
                  <a:lnTo>
                    <a:pt x="177546" y="1048512"/>
                  </a:lnTo>
                  <a:lnTo>
                    <a:pt x="177546" y="1043178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2634" y="3678174"/>
              <a:ext cx="1445514" cy="624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8062" y="3672840"/>
              <a:ext cx="1455420" cy="635000"/>
            </a:xfrm>
            <a:custGeom>
              <a:avLst/>
              <a:gdLst/>
              <a:ahLst/>
              <a:cxnLst/>
              <a:rect l="l" t="t" r="r" b="b"/>
              <a:pathLst>
                <a:path w="1455420" h="635000">
                  <a:moveTo>
                    <a:pt x="1387602" y="0"/>
                  </a:moveTo>
                  <a:lnTo>
                    <a:pt x="67056" y="0"/>
                  </a:lnTo>
                  <a:lnTo>
                    <a:pt x="46017" y="3561"/>
                  </a:lnTo>
                  <a:lnTo>
                    <a:pt x="27241" y="13234"/>
                  </a:lnTo>
                  <a:lnTo>
                    <a:pt x="12370" y="28101"/>
                  </a:lnTo>
                  <a:lnTo>
                    <a:pt x="3048" y="47243"/>
                  </a:lnTo>
                  <a:lnTo>
                    <a:pt x="0" y="60959"/>
                  </a:lnTo>
                  <a:lnTo>
                    <a:pt x="0" y="574547"/>
                  </a:lnTo>
                  <a:lnTo>
                    <a:pt x="1524" y="580643"/>
                  </a:lnTo>
                  <a:lnTo>
                    <a:pt x="3048" y="587501"/>
                  </a:lnTo>
                  <a:lnTo>
                    <a:pt x="24384" y="619505"/>
                  </a:lnTo>
                  <a:lnTo>
                    <a:pt x="67056" y="634745"/>
                  </a:lnTo>
                  <a:lnTo>
                    <a:pt x="1394460" y="634745"/>
                  </a:lnTo>
                  <a:lnTo>
                    <a:pt x="1401318" y="633221"/>
                  </a:lnTo>
                  <a:lnTo>
                    <a:pt x="1421039" y="626034"/>
                  </a:lnTo>
                  <a:lnTo>
                    <a:pt x="1422510" y="624839"/>
                  </a:lnTo>
                  <a:lnTo>
                    <a:pt x="61722" y="624839"/>
                  </a:lnTo>
                  <a:lnTo>
                    <a:pt x="58673" y="624077"/>
                  </a:lnTo>
                  <a:lnTo>
                    <a:pt x="55626" y="624077"/>
                  </a:lnTo>
                  <a:lnTo>
                    <a:pt x="50292" y="622553"/>
                  </a:lnTo>
                  <a:lnTo>
                    <a:pt x="39624" y="617981"/>
                  </a:lnTo>
                  <a:lnTo>
                    <a:pt x="40386" y="617981"/>
                  </a:lnTo>
                  <a:lnTo>
                    <a:pt x="35052" y="614933"/>
                  </a:lnTo>
                  <a:lnTo>
                    <a:pt x="30480" y="611885"/>
                  </a:lnTo>
                  <a:lnTo>
                    <a:pt x="31242" y="611885"/>
                  </a:lnTo>
                  <a:lnTo>
                    <a:pt x="26670" y="608075"/>
                  </a:lnTo>
                  <a:lnTo>
                    <a:pt x="23495" y="604265"/>
                  </a:lnTo>
                  <a:lnTo>
                    <a:pt x="22860" y="604265"/>
                  </a:lnTo>
                  <a:lnTo>
                    <a:pt x="19812" y="599693"/>
                  </a:lnTo>
                  <a:lnTo>
                    <a:pt x="17199" y="595121"/>
                  </a:lnTo>
                  <a:lnTo>
                    <a:pt x="16764" y="595121"/>
                  </a:lnTo>
                  <a:lnTo>
                    <a:pt x="12192" y="584453"/>
                  </a:lnTo>
                  <a:lnTo>
                    <a:pt x="10668" y="579119"/>
                  </a:lnTo>
                  <a:lnTo>
                    <a:pt x="10001" y="573785"/>
                  </a:lnTo>
                  <a:lnTo>
                    <a:pt x="10001" y="60959"/>
                  </a:lnTo>
                  <a:lnTo>
                    <a:pt x="10668" y="55625"/>
                  </a:lnTo>
                  <a:lnTo>
                    <a:pt x="10858" y="55625"/>
                  </a:lnTo>
                  <a:lnTo>
                    <a:pt x="12192" y="50291"/>
                  </a:lnTo>
                  <a:lnTo>
                    <a:pt x="12477" y="50291"/>
                  </a:lnTo>
                  <a:lnTo>
                    <a:pt x="14478" y="44957"/>
                  </a:lnTo>
                  <a:lnTo>
                    <a:pt x="14763" y="44957"/>
                  </a:lnTo>
                  <a:lnTo>
                    <a:pt x="16764" y="39623"/>
                  </a:lnTo>
                  <a:lnTo>
                    <a:pt x="17199" y="39623"/>
                  </a:lnTo>
                  <a:lnTo>
                    <a:pt x="19812" y="35051"/>
                  </a:lnTo>
                  <a:lnTo>
                    <a:pt x="20247" y="35051"/>
                  </a:lnTo>
                  <a:lnTo>
                    <a:pt x="22860" y="30479"/>
                  </a:lnTo>
                  <a:lnTo>
                    <a:pt x="23495" y="30479"/>
                  </a:lnTo>
                  <a:lnTo>
                    <a:pt x="26669" y="26669"/>
                  </a:lnTo>
                  <a:lnTo>
                    <a:pt x="27431" y="26669"/>
                  </a:lnTo>
                  <a:lnTo>
                    <a:pt x="31242" y="22859"/>
                  </a:lnTo>
                  <a:lnTo>
                    <a:pt x="31394" y="22859"/>
                  </a:lnTo>
                  <a:lnTo>
                    <a:pt x="35052" y="19811"/>
                  </a:lnTo>
                  <a:lnTo>
                    <a:pt x="40386" y="16763"/>
                  </a:lnTo>
                  <a:lnTo>
                    <a:pt x="39624" y="16763"/>
                  </a:lnTo>
                  <a:lnTo>
                    <a:pt x="44958" y="14477"/>
                  </a:lnTo>
                  <a:lnTo>
                    <a:pt x="55626" y="11429"/>
                  </a:lnTo>
                  <a:lnTo>
                    <a:pt x="61722" y="10667"/>
                  </a:lnTo>
                  <a:lnTo>
                    <a:pt x="60960" y="10667"/>
                  </a:lnTo>
                  <a:lnTo>
                    <a:pt x="67818" y="9905"/>
                  </a:lnTo>
                  <a:lnTo>
                    <a:pt x="1421238" y="9905"/>
                  </a:lnTo>
                  <a:lnTo>
                    <a:pt x="1415119" y="5899"/>
                  </a:lnTo>
                  <a:lnTo>
                    <a:pt x="1394460" y="761"/>
                  </a:lnTo>
                  <a:lnTo>
                    <a:pt x="1387602" y="0"/>
                  </a:lnTo>
                  <a:close/>
                </a:path>
                <a:path w="1455420" h="635000">
                  <a:moveTo>
                    <a:pt x="1399794" y="623315"/>
                  </a:moveTo>
                  <a:lnTo>
                    <a:pt x="1392936" y="624839"/>
                  </a:lnTo>
                  <a:lnTo>
                    <a:pt x="1422510" y="624839"/>
                  </a:lnTo>
                  <a:lnTo>
                    <a:pt x="1423448" y="624077"/>
                  </a:lnTo>
                  <a:lnTo>
                    <a:pt x="1399032" y="624077"/>
                  </a:lnTo>
                  <a:lnTo>
                    <a:pt x="1399794" y="623315"/>
                  </a:lnTo>
                  <a:close/>
                </a:path>
                <a:path w="1455420" h="635000">
                  <a:moveTo>
                    <a:pt x="55626" y="623315"/>
                  </a:moveTo>
                  <a:lnTo>
                    <a:pt x="55626" y="624077"/>
                  </a:lnTo>
                  <a:lnTo>
                    <a:pt x="58673" y="624077"/>
                  </a:lnTo>
                  <a:lnTo>
                    <a:pt x="55626" y="623315"/>
                  </a:lnTo>
                  <a:close/>
                </a:path>
                <a:path w="1455420" h="635000">
                  <a:moveTo>
                    <a:pt x="1431798" y="603503"/>
                  </a:moveTo>
                  <a:lnTo>
                    <a:pt x="1427988" y="608075"/>
                  </a:lnTo>
                  <a:lnTo>
                    <a:pt x="1428750" y="608075"/>
                  </a:lnTo>
                  <a:lnTo>
                    <a:pt x="1424178" y="611885"/>
                  </a:lnTo>
                  <a:lnTo>
                    <a:pt x="1415034" y="617981"/>
                  </a:lnTo>
                  <a:lnTo>
                    <a:pt x="1409700" y="620267"/>
                  </a:lnTo>
                  <a:lnTo>
                    <a:pt x="1410462" y="620267"/>
                  </a:lnTo>
                  <a:lnTo>
                    <a:pt x="1404366" y="622553"/>
                  </a:lnTo>
                  <a:lnTo>
                    <a:pt x="1405128" y="622553"/>
                  </a:lnTo>
                  <a:lnTo>
                    <a:pt x="1399032" y="624077"/>
                  </a:lnTo>
                  <a:lnTo>
                    <a:pt x="1423448" y="624077"/>
                  </a:lnTo>
                  <a:lnTo>
                    <a:pt x="1437703" y="612500"/>
                  </a:lnTo>
                  <a:lnTo>
                    <a:pt x="1443152" y="604265"/>
                  </a:lnTo>
                  <a:lnTo>
                    <a:pt x="1431798" y="604265"/>
                  </a:lnTo>
                  <a:lnTo>
                    <a:pt x="1431798" y="603503"/>
                  </a:lnTo>
                  <a:close/>
                </a:path>
                <a:path w="1455420" h="635000">
                  <a:moveTo>
                    <a:pt x="22860" y="603503"/>
                  </a:moveTo>
                  <a:lnTo>
                    <a:pt x="22860" y="604265"/>
                  </a:lnTo>
                  <a:lnTo>
                    <a:pt x="23495" y="604265"/>
                  </a:lnTo>
                  <a:lnTo>
                    <a:pt x="22860" y="603503"/>
                  </a:lnTo>
                  <a:close/>
                </a:path>
                <a:path w="1455420" h="635000">
                  <a:moveTo>
                    <a:pt x="1449586" y="594359"/>
                  </a:moveTo>
                  <a:lnTo>
                    <a:pt x="1438656" y="594359"/>
                  </a:lnTo>
                  <a:lnTo>
                    <a:pt x="1434846" y="599693"/>
                  </a:lnTo>
                  <a:lnTo>
                    <a:pt x="1435608" y="599693"/>
                  </a:lnTo>
                  <a:lnTo>
                    <a:pt x="1431798" y="604265"/>
                  </a:lnTo>
                  <a:lnTo>
                    <a:pt x="1443152" y="604265"/>
                  </a:lnTo>
                  <a:lnTo>
                    <a:pt x="1449509" y="594658"/>
                  </a:lnTo>
                  <a:lnTo>
                    <a:pt x="1449586" y="594359"/>
                  </a:lnTo>
                  <a:close/>
                </a:path>
                <a:path w="1455420" h="635000">
                  <a:moveTo>
                    <a:pt x="16764" y="594359"/>
                  </a:moveTo>
                  <a:lnTo>
                    <a:pt x="16764" y="595121"/>
                  </a:lnTo>
                  <a:lnTo>
                    <a:pt x="17199" y="595121"/>
                  </a:lnTo>
                  <a:lnTo>
                    <a:pt x="16764" y="594359"/>
                  </a:lnTo>
                  <a:close/>
                </a:path>
                <a:path w="1455420" h="635000">
                  <a:moveTo>
                    <a:pt x="1454065" y="55625"/>
                  </a:moveTo>
                  <a:lnTo>
                    <a:pt x="1443990" y="55625"/>
                  </a:lnTo>
                  <a:lnTo>
                    <a:pt x="1445514" y="67817"/>
                  </a:lnTo>
                  <a:lnTo>
                    <a:pt x="1444752" y="573785"/>
                  </a:lnTo>
                  <a:lnTo>
                    <a:pt x="1443990" y="579119"/>
                  </a:lnTo>
                  <a:lnTo>
                    <a:pt x="1442466" y="584453"/>
                  </a:lnTo>
                  <a:lnTo>
                    <a:pt x="1440180" y="589787"/>
                  </a:lnTo>
                  <a:lnTo>
                    <a:pt x="1440942" y="589787"/>
                  </a:lnTo>
                  <a:lnTo>
                    <a:pt x="1437894" y="595121"/>
                  </a:lnTo>
                  <a:lnTo>
                    <a:pt x="1438656" y="594359"/>
                  </a:lnTo>
                  <a:lnTo>
                    <a:pt x="1449586" y="594359"/>
                  </a:lnTo>
                  <a:lnTo>
                    <a:pt x="1454658" y="574547"/>
                  </a:lnTo>
                  <a:lnTo>
                    <a:pt x="1455420" y="567689"/>
                  </a:lnTo>
                  <a:lnTo>
                    <a:pt x="1455420" y="67817"/>
                  </a:lnTo>
                  <a:lnTo>
                    <a:pt x="1454065" y="55625"/>
                  </a:lnTo>
                  <a:close/>
                </a:path>
                <a:path w="1455420" h="635000">
                  <a:moveTo>
                    <a:pt x="9906" y="573023"/>
                  </a:moveTo>
                  <a:lnTo>
                    <a:pt x="9906" y="573785"/>
                  </a:lnTo>
                  <a:lnTo>
                    <a:pt x="9906" y="573023"/>
                  </a:lnTo>
                  <a:close/>
                </a:path>
                <a:path w="1455420" h="635000">
                  <a:moveTo>
                    <a:pt x="1444752" y="573023"/>
                  </a:moveTo>
                  <a:lnTo>
                    <a:pt x="1444656" y="573785"/>
                  </a:lnTo>
                  <a:lnTo>
                    <a:pt x="1444752" y="573023"/>
                  </a:lnTo>
                  <a:close/>
                </a:path>
                <a:path w="1455420" h="635000">
                  <a:moveTo>
                    <a:pt x="10858" y="55625"/>
                  </a:moveTo>
                  <a:lnTo>
                    <a:pt x="10668" y="55625"/>
                  </a:lnTo>
                  <a:lnTo>
                    <a:pt x="10668" y="56387"/>
                  </a:lnTo>
                  <a:lnTo>
                    <a:pt x="10858" y="55625"/>
                  </a:lnTo>
                  <a:close/>
                </a:path>
                <a:path w="1455420" h="635000">
                  <a:moveTo>
                    <a:pt x="1452480" y="50291"/>
                  </a:moveTo>
                  <a:lnTo>
                    <a:pt x="1442466" y="50291"/>
                  </a:lnTo>
                  <a:lnTo>
                    <a:pt x="1443990" y="56387"/>
                  </a:lnTo>
                  <a:lnTo>
                    <a:pt x="1443990" y="55625"/>
                  </a:lnTo>
                  <a:lnTo>
                    <a:pt x="1454065" y="55625"/>
                  </a:lnTo>
                  <a:lnTo>
                    <a:pt x="1453896" y="54101"/>
                  </a:lnTo>
                  <a:lnTo>
                    <a:pt x="1452480" y="50291"/>
                  </a:lnTo>
                  <a:close/>
                </a:path>
                <a:path w="1455420" h="635000">
                  <a:moveTo>
                    <a:pt x="12477" y="50291"/>
                  </a:moveTo>
                  <a:lnTo>
                    <a:pt x="12192" y="50291"/>
                  </a:lnTo>
                  <a:lnTo>
                    <a:pt x="12192" y="51053"/>
                  </a:lnTo>
                  <a:lnTo>
                    <a:pt x="12477" y="50291"/>
                  </a:lnTo>
                  <a:close/>
                </a:path>
                <a:path w="1455420" h="635000">
                  <a:moveTo>
                    <a:pt x="1440180" y="44957"/>
                  </a:moveTo>
                  <a:lnTo>
                    <a:pt x="1442466" y="51053"/>
                  </a:lnTo>
                  <a:lnTo>
                    <a:pt x="1442466" y="50291"/>
                  </a:lnTo>
                  <a:lnTo>
                    <a:pt x="1452480" y="50291"/>
                  </a:lnTo>
                  <a:lnTo>
                    <a:pt x="1450781" y="45719"/>
                  </a:lnTo>
                  <a:lnTo>
                    <a:pt x="1440942" y="45719"/>
                  </a:lnTo>
                  <a:lnTo>
                    <a:pt x="1440180" y="44957"/>
                  </a:lnTo>
                  <a:close/>
                </a:path>
                <a:path w="1455420" h="635000">
                  <a:moveTo>
                    <a:pt x="14763" y="44957"/>
                  </a:moveTo>
                  <a:lnTo>
                    <a:pt x="14478" y="44957"/>
                  </a:lnTo>
                  <a:lnTo>
                    <a:pt x="14478" y="45719"/>
                  </a:lnTo>
                  <a:lnTo>
                    <a:pt x="14763" y="44957"/>
                  </a:lnTo>
                  <a:close/>
                </a:path>
                <a:path w="1455420" h="635000">
                  <a:moveTo>
                    <a:pt x="1437894" y="39623"/>
                  </a:moveTo>
                  <a:lnTo>
                    <a:pt x="1440942" y="45719"/>
                  </a:lnTo>
                  <a:lnTo>
                    <a:pt x="1450781" y="45719"/>
                  </a:lnTo>
                  <a:lnTo>
                    <a:pt x="1448799" y="40385"/>
                  </a:lnTo>
                  <a:lnTo>
                    <a:pt x="1438656" y="40385"/>
                  </a:lnTo>
                  <a:lnTo>
                    <a:pt x="1437894" y="39623"/>
                  </a:lnTo>
                  <a:close/>
                </a:path>
                <a:path w="1455420" h="635000">
                  <a:moveTo>
                    <a:pt x="17199" y="39623"/>
                  </a:moveTo>
                  <a:lnTo>
                    <a:pt x="16764" y="39623"/>
                  </a:lnTo>
                  <a:lnTo>
                    <a:pt x="16764" y="40385"/>
                  </a:lnTo>
                  <a:lnTo>
                    <a:pt x="17199" y="39623"/>
                  </a:lnTo>
                  <a:close/>
                </a:path>
                <a:path w="1455420" h="635000">
                  <a:moveTo>
                    <a:pt x="1434846" y="35051"/>
                  </a:moveTo>
                  <a:lnTo>
                    <a:pt x="1438656" y="40385"/>
                  </a:lnTo>
                  <a:lnTo>
                    <a:pt x="1448799" y="40385"/>
                  </a:lnTo>
                  <a:lnTo>
                    <a:pt x="1447100" y="35813"/>
                  </a:lnTo>
                  <a:lnTo>
                    <a:pt x="1435608" y="35813"/>
                  </a:lnTo>
                  <a:lnTo>
                    <a:pt x="1434846" y="35051"/>
                  </a:lnTo>
                  <a:close/>
                </a:path>
                <a:path w="1455420" h="635000">
                  <a:moveTo>
                    <a:pt x="20247" y="35051"/>
                  </a:moveTo>
                  <a:lnTo>
                    <a:pt x="19812" y="35051"/>
                  </a:lnTo>
                  <a:lnTo>
                    <a:pt x="19812" y="35813"/>
                  </a:lnTo>
                  <a:lnTo>
                    <a:pt x="20247" y="35051"/>
                  </a:lnTo>
                  <a:close/>
                </a:path>
                <a:path w="1455420" h="635000">
                  <a:moveTo>
                    <a:pt x="1443456" y="30479"/>
                  </a:moveTo>
                  <a:lnTo>
                    <a:pt x="1431798" y="30479"/>
                  </a:lnTo>
                  <a:lnTo>
                    <a:pt x="1435608" y="35813"/>
                  </a:lnTo>
                  <a:lnTo>
                    <a:pt x="1447100" y="35813"/>
                  </a:lnTo>
                  <a:lnTo>
                    <a:pt x="1446523" y="34262"/>
                  </a:lnTo>
                  <a:lnTo>
                    <a:pt x="1443456" y="30479"/>
                  </a:lnTo>
                  <a:close/>
                </a:path>
                <a:path w="1455420" h="635000">
                  <a:moveTo>
                    <a:pt x="23495" y="30479"/>
                  </a:moveTo>
                  <a:lnTo>
                    <a:pt x="22860" y="30479"/>
                  </a:lnTo>
                  <a:lnTo>
                    <a:pt x="22860" y="31241"/>
                  </a:lnTo>
                  <a:lnTo>
                    <a:pt x="23495" y="30479"/>
                  </a:lnTo>
                  <a:close/>
                </a:path>
                <a:path w="1455420" h="635000">
                  <a:moveTo>
                    <a:pt x="1427988" y="26669"/>
                  </a:moveTo>
                  <a:lnTo>
                    <a:pt x="1431798" y="31241"/>
                  </a:lnTo>
                  <a:lnTo>
                    <a:pt x="1431798" y="30479"/>
                  </a:lnTo>
                  <a:lnTo>
                    <a:pt x="1443456" y="30479"/>
                  </a:lnTo>
                  <a:lnTo>
                    <a:pt x="1440984" y="27431"/>
                  </a:lnTo>
                  <a:lnTo>
                    <a:pt x="1428750" y="27431"/>
                  </a:lnTo>
                  <a:lnTo>
                    <a:pt x="1427988" y="26669"/>
                  </a:lnTo>
                  <a:close/>
                </a:path>
                <a:path w="1455420" h="635000">
                  <a:moveTo>
                    <a:pt x="27431" y="26669"/>
                  </a:moveTo>
                  <a:lnTo>
                    <a:pt x="26670" y="26669"/>
                  </a:lnTo>
                  <a:lnTo>
                    <a:pt x="26670" y="27431"/>
                  </a:lnTo>
                  <a:lnTo>
                    <a:pt x="27431" y="26669"/>
                  </a:lnTo>
                  <a:close/>
                </a:path>
                <a:path w="1455420" h="635000">
                  <a:moveTo>
                    <a:pt x="1437276" y="22859"/>
                  </a:moveTo>
                  <a:lnTo>
                    <a:pt x="1424178" y="22859"/>
                  </a:lnTo>
                  <a:lnTo>
                    <a:pt x="1428750" y="27431"/>
                  </a:lnTo>
                  <a:lnTo>
                    <a:pt x="1440984" y="27431"/>
                  </a:lnTo>
                  <a:lnTo>
                    <a:pt x="1437276" y="22859"/>
                  </a:lnTo>
                  <a:close/>
                </a:path>
                <a:path w="1455420" h="635000">
                  <a:moveTo>
                    <a:pt x="31394" y="22859"/>
                  </a:moveTo>
                  <a:lnTo>
                    <a:pt x="31242" y="22859"/>
                  </a:lnTo>
                  <a:lnTo>
                    <a:pt x="30480" y="23621"/>
                  </a:lnTo>
                  <a:lnTo>
                    <a:pt x="31394" y="22859"/>
                  </a:lnTo>
                  <a:close/>
                </a:path>
                <a:path w="1455420" h="635000">
                  <a:moveTo>
                    <a:pt x="1421238" y="9905"/>
                  </a:moveTo>
                  <a:lnTo>
                    <a:pt x="1387602" y="9905"/>
                  </a:lnTo>
                  <a:lnTo>
                    <a:pt x="1393698" y="10667"/>
                  </a:lnTo>
                  <a:lnTo>
                    <a:pt x="1392936" y="10667"/>
                  </a:lnTo>
                  <a:lnTo>
                    <a:pt x="1399794" y="11429"/>
                  </a:lnTo>
                  <a:lnTo>
                    <a:pt x="1399032" y="11429"/>
                  </a:lnTo>
                  <a:lnTo>
                    <a:pt x="1405128" y="12953"/>
                  </a:lnTo>
                  <a:lnTo>
                    <a:pt x="1404366" y="12953"/>
                  </a:lnTo>
                  <a:lnTo>
                    <a:pt x="1410462" y="14477"/>
                  </a:lnTo>
                  <a:lnTo>
                    <a:pt x="1409700" y="14477"/>
                  </a:lnTo>
                  <a:lnTo>
                    <a:pt x="1415034" y="16763"/>
                  </a:lnTo>
                  <a:lnTo>
                    <a:pt x="1419606" y="19811"/>
                  </a:lnTo>
                  <a:lnTo>
                    <a:pt x="1424178" y="23621"/>
                  </a:lnTo>
                  <a:lnTo>
                    <a:pt x="1424178" y="22859"/>
                  </a:lnTo>
                  <a:lnTo>
                    <a:pt x="1437276" y="22859"/>
                  </a:lnTo>
                  <a:lnTo>
                    <a:pt x="1433036" y="17630"/>
                  </a:lnTo>
                  <a:lnTo>
                    <a:pt x="1421238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68627" y="3898645"/>
            <a:ext cx="1032510" cy="15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spc="-45" dirty="0">
                <a:latin typeface="Trebuchet MS"/>
                <a:cs typeface="Trebuchet MS"/>
              </a:rPr>
              <a:t>Provide </a:t>
            </a:r>
            <a:r>
              <a:rPr sz="850" b="1" spc="-40" dirty="0">
                <a:latin typeface="Trebuchet MS"/>
                <a:cs typeface="Trebuchet MS"/>
              </a:rPr>
              <a:t>Basic </a:t>
            </a:r>
            <a:r>
              <a:rPr sz="850" b="1" spc="-60" dirty="0">
                <a:latin typeface="Trebuchet MS"/>
                <a:cs typeface="Trebuchet MS"/>
              </a:rPr>
              <a:t>First</a:t>
            </a:r>
            <a:r>
              <a:rPr sz="850" b="1" spc="-130" dirty="0">
                <a:latin typeface="Trebuchet MS"/>
                <a:cs typeface="Trebuchet MS"/>
              </a:rPr>
              <a:t> </a:t>
            </a:r>
            <a:r>
              <a:rPr sz="850" b="1" spc="-35" dirty="0">
                <a:latin typeface="Trebuchet MS"/>
                <a:cs typeface="Trebuchet MS"/>
              </a:rPr>
              <a:t>Aid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85088" y="2942082"/>
            <a:ext cx="1628775" cy="2053589"/>
            <a:chOff x="1085088" y="2942082"/>
            <a:chExt cx="1628775" cy="2053589"/>
          </a:xfrm>
        </p:grpSpPr>
        <p:sp>
          <p:nvSpPr>
            <p:cNvPr id="14" name="object 14"/>
            <p:cNvSpPr/>
            <p:nvPr/>
          </p:nvSpPr>
          <p:spPr>
            <a:xfrm>
              <a:off x="1085088" y="2942081"/>
              <a:ext cx="177800" cy="1741170"/>
            </a:xfrm>
            <a:custGeom>
              <a:avLst/>
              <a:gdLst/>
              <a:ahLst/>
              <a:cxnLst/>
              <a:rect l="l" t="t" r="r" b="b"/>
              <a:pathLst>
                <a:path w="177800" h="1741170">
                  <a:moveTo>
                    <a:pt x="177546" y="1731264"/>
                  </a:moveTo>
                  <a:lnTo>
                    <a:pt x="9906" y="1731264"/>
                  </a:lnTo>
                  <a:lnTo>
                    <a:pt x="7239" y="1731264"/>
                  </a:lnTo>
                  <a:lnTo>
                    <a:pt x="7239" y="1731010"/>
                  </a:lnTo>
                  <a:lnTo>
                    <a:pt x="9906" y="1731010"/>
                  </a:lnTo>
                  <a:lnTo>
                    <a:pt x="9906" y="0"/>
                  </a:lnTo>
                  <a:lnTo>
                    <a:pt x="0" y="0"/>
                  </a:lnTo>
                  <a:lnTo>
                    <a:pt x="0" y="1731010"/>
                  </a:lnTo>
                  <a:lnTo>
                    <a:pt x="0" y="1736090"/>
                  </a:lnTo>
                  <a:lnTo>
                    <a:pt x="0" y="1741170"/>
                  </a:lnTo>
                  <a:lnTo>
                    <a:pt x="177546" y="1741170"/>
                  </a:lnTo>
                  <a:lnTo>
                    <a:pt x="177546" y="1736090"/>
                  </a:lnTo>
                  <a:lnTo>
                    <a:pt x="7239" y="1736090"/>
                  </a:lnTo>
                  <a:lnTo>
                    <a:pt x="7239" y="1733550"/>
                  </a:lnTo>
                  <a:lnTo>
                    <a:pt x="9906" y="1735836"/>
                  </a:lnTo>
                  <a:lnTo>
                    <a:pt x="177546" y="1735836"/>
                  </a:lnTo>
                  <a:lnTo>
                    <a:pt x="177546" y="1731264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62634" y="4365498"/>
              <a:ext cx="1445514" cy="6248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8062" y="4360926"/>
              <a:ext cx="1455420" cy="635000"/>
            </a:xfrm>
            <a:custGeom>
              <a:avLst/>
              <a:gdLst/>
              <a:ahLst/>
              <a:cxnLst/>
              <a:rect l="l" t="t" r="r" b="b"/>
              <a:pathLst>
                <a:path w="1455420" h="635000">
                  <a:moveTo>
                    <a:pt x="1394460" y="0"/>
                  </a:moveTo>
                  <a:lnTo>
                    <a:pt x="67056" y="0"/>
                  </a:lnTo>
                  <a:lnTo>
                    <a:pt x="46180" y="3415"/>
                  </a:lnTo>
                  <a:lnTo>
                    <a:pt x="27303" y="13206"/>
                  </a:lnTo>
                  <a:lnTo>
                    <a:pt x="12300" y="28205"/>
                  </a:lnTo>
                  <a:lnTo>
                    <a:pt x="3048" y="47243"/>
                  </a:lnTo>
                  <a:lnTo>
                    <a:pt x="1524" y="54101"/>
                  </a:lnTo>
                  <a:lnTo>
                    <a:pt x="0" y="60197"/>
                  </a:lnTo>
                  <a:lnTo>
                    <a:pt x="0" y="573785"/>
                  </a:lnTo>
                  <a:lnTo>
                    <a:pt x="3048" y="587501"/>
                  </a:lnTo>
                  <a:lnTo>
                    <a:pt x="24384" y="619505"/>
                  </a:lnTo>
                  <a:lnTo>
                    <a:pt x="67056" y="634745"/>
                  </a:lnTo>
                  <a:lnTo>
                    <a:pt x="1387602" y="634745"/>
                  </a:lnTo>
                  <a:lnTo>
                    <a:pt x="1401318" y="633221"/>
                  </a:lnTo>
                  <a:lnTo>
                    <a:pt x="1421243" y="625694"/>
                  </a:lnTo>
                  <a:lnTo>
                    <a:pt x="1422304" y="624839"/>
                  </a:lnTo>
                  <a:lnTo>
                    <a:pt x="67818" y="624839"/>
                  </a:lnTo>
                  <a:lnTo>
                    <a:pt x="60960" y="624077"/>
                  </a:lnTo>
                  <a:lnTo>
                    <a:pt x="61722" y="624077"/>
                  </a:lnTo>
                  <a:lnTo>
                    <a:pt x="55626" y="623315"/>
                  </a:lnTo>
                  <a:lnTo>
                    <a:pt x="52959" y="622553"/>
                  </a:lnTo>
                  <a:lnTo>
                    <a:pt x="50292" y="622553"/>
                  </a:lnTo>
                  <a:lnTo>
                    <a:pt x="39624" y="617981"/>
                  </a:lnTo>
                  <a:lnTo>
                    <a:pt x="40386" y="617981"/>
                  </a:lnTo>
                  <a:lnTo>
                    <a:pt x="35052" y="614933"/>
                  </a:lnTo>
                  <a:lnTo>
                    <a:pt x="31394" y="611885"/>
                  </a:lnTo>
                  <a:lnTo>
                    <a:pt x="31242" y="611885"/>
                  </a:lnTo>
                  <a:lnTo>
                    <a:pt x="26670" y="608075"/>
                  </a:lnTo>
                  <a:lnTo>
                    <a:pt x="23494" y="604265"/>
                  </a:lnTo>
                  <a:lnTo>
                    <a:pt x="22860" y="604265"/>
                  </a:lnTo>
                  <a:lnTo>
                    <a:pt x="20247" y="599693"/>
                  </a:lnTo>
                  <a:lnTo>
                    <a:pt x="19812" y="599693"/>
                  </a:lnTo>
                  <a:lnTo>
                    <a:pt x="17199" y="595121"/>
                  </a:lnTo>
                  <a:lnTo>
                    <a:pt x="16764" y="595121"/>
                  </a:lnTo>
                  <a:lnTo>
                    <a:pt x="12192" y="584453"/>
                  </a:lnTo>
                  <a:lnTo>
                    <a:pt x="10858" y="579119"/>
                  </a:lnTo>
                  <a:lnTo>
                    <a:pt x="10668" y="579119"/>
                  </a:lnTo>
                  <a:lnTo>
                    <a:pt x="10001" y="573785"/>
                  </a:lnTo>
                  <a:lnTo>
                    <a:pt x="10001" y="60959"/>
                  </a:lnTo>
                  <a:lnTo>
                    <a:pt x="10668" y="55625"/>
                  </a:lnTo>
                  <a:lnTo>
                    <a:pt x="10858" y="55625"/>
                  </a:lnTo>
                  <a:lnTo>
                    <a:pt x="12192" y="50291"/>
                  </a:lnTo>
                  <a:lnTo>
                    <a:pt x="16764" y="39623"/>
                  </a:lnTo>
                  <a:lnTo>
                    <a:pt x="17199" y="39623"/>
                  </a:lnTo>
                  <a:lnTo>
                    <a:pt x="19812" y="35051"/>
                  </a:lnTo>
                  <a:lnTo>
                    <a:pt x="20247" y="35051"/>
                  </a:lnTo>
                  <a:lnTo>
                    <a:pt x="22860" y="30479"/>
                  </a:lnTo>
                  <a:lnTo>
                    <a:pt x="23495" y="30479"/>
                  </a:lnTo>
                  <a:lnTo>
                    <a:pt x="26670" y="26669"/>
                  </a:lnTo>
                  <a:lnTo>
                    <a:pt x="31242" y="22859"/>
                  </a:lnTo>
                  <a:lnTo>
                    <a:pt x="30480" y="22859"/>
                  </a:lnTo>
                  <a:lnTo>
                    <a:pt x="35052" y="19811"/>
                  </a:lnTo>
                  <a:lnTo>
                    <a:pt x="40386" y="16763"/>
                  </a:lnTo>
                  <a:lnTo>
                    <a:pt x="39624" y="16763"/>
                  </a:lnTo>
                  <a:lnTo>
                    <a:pt x="50292" y="12191"/>
                  </a:lnTo>
                  <a:lnTo>
                    <a:pt x="55626" y="10667"/>
                  </a:lnTo>
                  <a:lnTo>
                    <a:pt x="58674" y="10667"/>
                  </a:lnTo>
                  <a:lnTo>
                    <a:pt x="61722" y="9905"/>
                  </a:lnTo>
                  <a:lnTo>
                    <a:pt x="1421145" y="9905"/>
                  </a:lnTo>
                  <a:lnTo>
                    <a:pt x="1415062" y="5929"/>
                  </a:lnTo>
                  <a:lnTo>
                    <a:pt x="1394460" y="0"/>
                  </a:lnTo>
                  <a:close/>
                </a:path>
                <a:path w="1455420" h="635000">
                  <a:moveTo>
                    <a:pt x="1405128" y="621791"/>
                  </a:moveTo>
                  <a:lnTo>
                    <a:pt x="1399032" y="623315"/>
                  </a:lnTo>
                  <a:lnTo>
                    <a:pt x="1399794" y="623315"/>
                  </a:lnTo>
                  <a:lnTo>
                    <a:pt x="1392936" y="624077"/>
                  </a:lnTo>
                  <a:lnTo>
                    <a:pt x="1393698" y="624077"/>
                  </a:lnTo>
                  <a:lnTo>
                    <a:pt x="1387602" y="624839"/>
                  </a:lnTo>
                  <a:lnTo>
                    <a:pt x="1422304" y="624839"/>
                  </a:lnTo>
                  <a:lnTo>
                    <a:pt x="1425143" y="622553"/>
                  </a:lnTo>
                  <a:lnTo>
                    <a:pt x="1404366" y="622553"/>
                  </a:lnTo>
                  <a:lnTo>
                    <a:pt x="1405128" y="621791"/>
                  </a:lnTo>
                  <a:close/>
                </a:path>
                <a:path w="1455420" h="635000">
                  <a:moveTo>
                    <a:pt x="50292" y="621791"/>
                  </a:moveTo>
                  <a:lnTo>
                    <a:pt x="50292" y="622553"/>
                  </a:lnTo>
                  <a:lnTo>
                    <a:pt x="52959" y="622553"/>
                  </a:lnTo>
                  <a:lnTo>
                    <a:pt x="50292" y="621791"/>
                  </a:lnTo>
                  <a:close/>
                </a:path>
                <a:path w="1455420" h="635000">
                  <a:moveTo>
                    <a:pt x="1424178" y="611123"/>
                  </a:moveTo>
                  <a:lnTo>
                    <a:pt x="1419606" y="614933"/>
                  </a:lnTo>
                  <a:lnTo>
                    <a:pt x="1415034" y="617981"/>
                  </a:lnTo>
                  <a:lnTo>
                    <a:pt x="1409700" y="620267"/>
                  </a:lnTo>
                  <a:lnTo>
                    <a:pt x="1410462" y="620267"/>
                  </a:lnTo>
                  <a:lnTo>
                    <a:pt x="1404366" y="622553"/>
                  </a:lnTo>
                  <a:lnTo>
                    <a:pt x="1425143" y="622553"/>
                  </a:lnTo>
                  <a:lnTo>
                    <a:pt x="1437903" y="612281"/>
                  </a:lnTo>
                  <a:lnTo>
                    <a:pt x="1438163" y="611885"/>
                  </a:lnTo>
                  <a:lnTo>
                    <a:pt x="1424178" y="611885"/>
                  </a:lnTo>
                  <a:lnTo>
                    <a:pt x="1424178" y="611123"/>
                  </a:lnTo>
                  <a:close/>
                </a:path>
                <a:path w="1455420" h="635000">
                  <a:moveTo>
                    <a:pt x="30480" y="611123"/>
                  </a:moveTo>
                  <a:lnTo>
                    <a:pt x="31242" y="611885"/>
                  </a:lnTo>
                  <a:lnTo>
                    <a:pt x="31394" y="611885"/>
                  </a:lnTo>
                  <a:lnTo>
                    <a:pt x="30480" y="611123"/>
                  </a:lnTo>
                  <a:close/>
                </a:path>
                <a:path w="1455420" h="635000">
                  <a:moveTo>
                    <a:pt x="1431798" y="603503"/>
                  </a:moveTo>
                  <a:lnTo>
                    <a:pt x="1427988" y="608075"/>
                  </a:lnTo>
                  <a:lnTo>
                    <a:pt x="1428750" y="608075"/>
                  </a:lnTo>
                  <a:lnTo>
                    <a:pt x="1424178" y="611885"/>
                  </a:lnTo>
                  <a:lnTo>
                    <a:pt x="1438163" y="611885"/>
                  </a:lnTo>
                  <a:lnTo>
                    <a:pt x="1443172" y="604265"/>
                  </a:lnTo>
                  <a:lnTo>
                    <a:pt x="1431798" y="604265"/>
                  </a:lnTo>
                  <a:lnTo>
                    <a:pt x="1431798" y="603503"/>
                  </a:lnTo>
                  <a:close/>
                </a:path>
                <a:path w="1455420" h="635000">
                  <a:moveTo>
                    <a:pt x="22860" y="603503"/>
                  </a:moveTo>
                  <a:lnTo>
                    <a:pt x="22860" y="604265"/>
                  </a:lnTo>
                  <a:lnTo>
                    <a:pt x="23494" y="604265"/>
                  </a:lnTo>
                  <a:lnTo>
                    <a:pt x="22860" y="603503"/>
                  </a:lnTo>
                  <a:close/>
                </a:path>
                <a:path w="1455420" h="635000">
                  <a:moveTo>
                    <a:pt x="1446679" y="598931"/>
                  </a:moveTo>
                  <a:lnTo>
                    <a:pt x="1435608" y="598931"/>
                  </a:lnTo>
                  <a:lnTo>
                    <a:pt x="1431798" y="604265"/>
                  </a:lnTo>
                  <a:lnTo>
                    <a:pt x="1443172" y="604265"/>
                  </a:lnTo>
                  <a:lnTo>
                    <a:pt x="1446679" y="598931"/>
                  </a:lnTo>
                  <a:close/>
                </a:path>
                <a:path w="1455420" h="635000">
                  <a:moveTo>
                    <a:pt x="19812" y="598931"/>
                  </a:moveTo>
                  <a:lnTo>
                    <a:pt x="19812" y="599693"/>
                  </a:lnTo>
                  <a:lnTo>
                    <a:pt x="20247" y="599693"/>
                  </a:lnTo>
                  <a:lnTo>
                    <a:pt x="19812" y="598931"/>
                  </a:lnTo>
                  <a:close/>
                </a:path>
                <a:path w="1455420" h="635000">
                  <a:moveTo>
                    <a:pt x="1449635" y="594359"/>
                  </a:moveTo>
                  <a:lnTo>
                    <a:pt x="1438656" y="594359"/>
                  </a:lnTo>
                  <a:lnTo>
                    <a:pt x="1434846" y="599693"/>
                  </a:lnTo>
                  <a:lnTo>
                    <a:pt x="1435608" y="598931"/>
                  </a:lnTo>
                  <a:lnTo>
                    <a:pt x="1446679" y="598931"/>
                  </a:lnTo>
                  <a:lnTo>
                    <a:pt x="1449606" y="594479"/>
                  </a:lnTo>
                  <a:close/>
                </a:path>
                <a:path w="1455420" h="635000">
                  <a:moveTo>
                    <a:pt x="16764" y="594359"/>
                  </a:moveTo>
                  <a:lnTo>
                    <a:pt x="16764" y="595121"/>
                  </a:lnTo>
                  <a:lnTo>
                    <a:pt x="17199" y="595121"/>
                  </a:lnTo>
                  <a:lnTo>
                    <a:pt x="16764" y="594359"/>
                  </a:lnTo>
                  <a:close/>
                </a:path>
                <a:path w="1455420" h="635000">
                  <a:moveTo>
                    <a:pt x="1443990" y="578357"/>
                  </a:moveTo>
                  <a:lnTo>
                    <a:pt x="1442466" y="584453"/>
                  </a:lnTo>
                  <a:lnTo>
                    <a:pt x="1440180" y="589787"/>
                  </a:lnTo>
                  <a:lnTo>
                    <a:pt x="1440942" y="589787"/>
                  </a:lnTo>
                  <a:lnTo>
                    <a:pt x="1437894" y="595121"/>
                  </a:lnTo>
                  <a:lnTo>
                    <a:pt x="1438656" y="594359"/>
                  </a:lnTo>
                  <a:lnTo>
                    <a:pt x="1449635" y="594359"/>
                  </a:lnTo>
                  <a:lnTo>
                    <a:pt x="1453355" y="579119"/>
                  </a:lnTo>
                  <a:lnTo>
                    <a:pt x="1443990" y="579119"/>
                  </a:lnTo>
                  <a:lnTo>
                    <a:pt x="1443990" y="578357"/>
                  </a:lnTo>
                  <a:close/>
                </a:path>
                <a:path w="1455420" h="635000">
                  <a:moveTo>
                    <a:pt x="10668" y="578357"/>
                  </a:moveTo>
                  <a:lnTo>
                    <a:pt x="10668" y="579119"/>
                  </a:lnTo>
                  <a:lnTo>
                    <a:pt x="10858" y="579119"/>
                  </a:lnTo>
                  <a:lnTo>
                    <a:pt x="10668" y="578357"/>
                  </a:lnTo>
                  <a:close/>
                </a:path>
                <a:path w="1455420" h="635000">
                  <a:moveTo>
                    <a:pt x="1455420" y="67055"/>
                  </a:moveTo>
                  <a:lnTo>
                    <a:pt x="1445514" y="67055"/>
                  </a:lnTo>
                  <a:lnTo>
                    <a:pt x="1444761" y="566927"/>
                  </a:lnTo>
                  <a:lnTo>
                    <a:pt x="1444656" y="573785"/>
                  </a:lnTo>
                  <a:lnTo>
                    <a:pt x="1443990" y="579119"/>
                  </a:lnTo>
                  <a:lnTo>
                    <a:pt x="1453355" y="579119"/>
                  </a:lnTo>
                  <a:lnTo>
                    <a:pt x="1454658" y="573785"/>
                  </a:lnTo>
                  <a:lnTo>
                    <a:pt x="1455420" y="567689"/>
                  </a:lnTo>
                  <a:lnTo>
                    <a:pt x="1455420" y="67055"/>
                  </a:lnTo>
                  <a:close/>
                </a:path>
                <a:path w="1455420" h="635000">
                  <a:moveTo>
                    <a:pt x="1454742" y="60959"/>
                  </a:moveTo>
                  <a:lnTo>
                    <a:pt x="1444752" y="60959"/>
                  </a:lnTo>
                  <a:lnTo>
                    <a:pt x="1445512" y="67807"/>
                  </a:lnTo>
                  <a:lnTo>
                    <a:pt x="1445514" y="67055"/>
                  </a:lnTo>
                  <a:lnTo>
                    <a:pt x="1455420" y="67055"/>
                  </a:lnTo>
                  <a:lnTo>
                    <a:pt x="1454742" y="60959"/>
                  </a:lnTo>
                  <a:close/>
                </a:path>
                <a:path w="1455420" h="635000">
                  <a:moveTo>
                    <a:pt x="10001" y="60959"/>
                  </a:moveTo>
                  <a:lnTo>
                    <a:pt x="9906" y="61721"/>
                  </a:lnTo>
                  <a:lnTo>
                    <a:pt x="10001" y="60959"/>
                  </a:lnTo>
                  <a:close/>
                </a:path>
                <a:path w="1455420" h="635000">
                  <a:moveTo>
                    <a:pt x="1454086" y="55625"/>
                  </a:moveTo>
                  <a:lnTo>
                    <a:pt x="1443990" y="55625"/>
                  </a:lnTo>
                  <a:lnTo>
                    <a:pt x="1444752" y="61721"/>
                  </a:lnTo>
                  <a:lnTo>
                    <a:pt x="1444752" y="60959"/>
                  </a:lnTo>
                  <a:lnTo>
                    <a:pt x="1454742" y="60959"/>
                  </a:lnTo>
                  <a:lnTo>
                    <a:pt x="1454086" y="55625"/>
                  </a:lnTo>
                  <a:close/>
                </a:path>
                <a:path w="1455420" h="635000">
                  <a:moveTo>
                    <a:pt x="10858" y="55625"/>
                  </a:moveTo>
                  <a:lnTo>
                    <a:pt x="10668" y="55625"/>
                  </a:lnTo>
                  <a:lnTo>
                    <a:pt x="10668" y="56387"/>
                  </a:lnTo>
                  <a:lnTo>
                    <a:pt x="10858" y="55625"/>
                  </a:lnTo>
                  <a:close/>
                </a:path>
                <a:path w="1455420" h="635000">
                  <a:moveTo>
                    <a:pt x="1437894" y="39623"/>
                  </a:moveTo>
                  <a:lnTo>
                    <a:pt x="1440942" y="44957"/>
                  </a:lnTo>
                  <a:lnTo>
                    <a:pt x="1440180" y="44957"/>
                  </a:lnTo>
                  <a:lnTo>
                    <a:pt x="1442466" y="50291"/>
                  </a:lnTo>
                  <a:lnTo>
                    <a:pt x="1443990" y="56387"/>
                  </a:lnTo>
                  <a:lnTo>
                    <a:pt x="1443990" y="55625"/>
                  </a:lnTo>
                  <a:lnTo>
                    <a:pt x="1454086" y="55625"/>
                  </a:lnTo>
                  <a:lnTo>
                    <a:pt x="1453896" y="54101"/>
                  </a:lnTo>
                  <a:lnTo>
                    <a:pt x="1448802" y="40385"/>
                  </a:lnTo>
                  <a:lnTo>
                    <a:pt x="1438656" y="40385"/>
                  </a:lnTo>
                  <a:lnTo>
                    <a:pt x="1437894" y="39623"/>
                  </a:lnTo>
                  <a:close/>
                </a:path>
                <a:path w="1455420" h="635000">
                  <a:moveTo>
                    <a:pt x="17199" y="39623"/>
                  </a:moveTo>
                  <a:lnTo>
                    <a:pt x="16764" y="39623"/>
                  </a:lnTo>
                  <a:lnTo>
                    <a:pt x="16764" y="40385"/>
                  </a:lnTo>
                  <a:lnTo>
                    <a:pt x="17199" y="39623"/>
                  </a:lnTo>
                  <a:close/>
                </a:path>
                <a:path w="1455420" h="635000">
                  <a:moveTo>
                    <a:pt x="1434846" y="35051"/>
                  </a:moveTo>
                  <a:lnTo>
                    <a:pt x="1438656" y="40385"/>
                  </a:lnTo>
                  <a:lnTo>
                    <a:pt x="1448802" y="40385"/>
                  </a:lnTo>
                  <a:lnTo>
                    <a:pt x="1447104" y="35813"/>
                  </a:lnTo>
                  <a:lnTo>
                    <a:pt x="1435608" y="35813"/>
                  </a:lnTo>
                  <a:lnTo>
                    <a:pt x="1434846" y="35051"/>
                  </a:lnTo>
                  <a:close/>
                </a:path>
                <a:path w="1455420" h="635000">
                  <a:moveTo>
                    <a:pt x="20247" y="35051"/>
                  </a:moveTo>
                  <a:lnTo>
                    <a:pt x="19812" y="35051"/>
                  </a:lnTo>
                  <a:lnTo>
                    <a:pt x="19812" y="35813"/>
                  </a:lnTo>
                  <a:lnTo>
                    <a:pt x="20247" y="35051"/>
                  </a:lnTo>
                  <a:close/>
                </a:path>
                <a:path w="1455420" h="635000">
                  <a:moveTo>
                    <a:pt x="1443524" y="30479"/>
                  </a:moveTo>
                  <a:lnTo>
                    <a:pt x="1431798" y="30479"/>
                  </a:lnTo>
                  <a:lnTo>
                    <a:pt x="1435608" y="35813"/>
                  </a:lnTo>
                  <a:lnTo>
                    <a:pt x="1447104" y="35813"/>
                  </a:lnTo>
                  <a:lnTo>
                    <a:pt x="1446437" y="34020"/>
                  </a:lnTo>
                  <a:lnTo>
                    <a:pt x="1443524" y="30479"/>
                  </a:lnTo>
                  <a:close/>
                </a:path>
                <a:path w="1455420" h="635000">
                  <a:moveTo>
                    <a:pt x="23495" y="30479"/>
                  </a:moveTo>
                  <a:lnTo>
                    <a:pt x="22860" y="30479"/>
                  </a:lnTo>
                  <a:lnTo>
                    <a:pt x="22860" y="31241"/>
                  </a:lnTo>
                  <a:lnTo>
                    <a:pt x="23495" y="30479"/>
                  </a:lnTo>
                  <a:close/>
                </a:path>
                <a:path w="1455420" h="635000">
                  <a:moveTo>
                    <a:pt x="1422311" y="10667"/>
                  </a:moveTo>
                  <a:lnTo>
                    <a:pt x="1399032" y="10667"/>
                  </a:lnTo>
                  <a:lnTo>
                    <a:pt x="1405128" y="12191"/>
                  </a:lnTo>
                  <a:lnTo>
                    <a:pt x="1404366" y="12191"/>
                  </a:lnTo>
                  <a:lnTo>
                    <a:pt x="1410462" y="14477"/>
                  </a:lnTo>
                  <a:lnTo>
                    <a:pt x="1409700" y="14477"/>
                  </a:lnTo>
                  <a:lnTo>
                    <a:pt x="1415034" y="16763"/>
                  </a:lnTo>
                  <a:lnTo>
                    <a:pt x="1424178" y="22859"/>
                  </a:lnTo>
                  <a:lnTo>
                    <a:pt x="1428750" y="26669"/>
                  </a:lnTo>
                  <a:lnTo>
                    <a:pt x="1427988" y="26669"/>
                  </a:lnTo>
                  <a:lnTo>
                    <a:pt x="1431798" y="31241"/>
                  </a:lnTo>
                  <a:lnTo>
                    <a:pt x="1431798" y="30479"/>
                  </a:lnTo>
                  <a:lnTo>
                    <a:pt x="1443524" y="30479"/>
                  </a:lnTo>
                  <a:lnTo>
                    <a:pt x="1432941" y="17616"/>
                  </a:lnTo>
                  <a:lnTo>
                    <a:pt x="1422311" y="10667"/>
                  </a:lnTo>
                  <a:close/>
                </a:path>
                <a:path w="1455420" h="635000">
                  <a:moveTo>
                    <a:pt x="58674" y="10667"/>
                  </a:moveTo>
                  <a:lnTo>
                    <a:pt x="55626" y="10667"/>
                  </a:lnTo>
                  <a:lnTo>
                    <a:pt x="55626" y="11429"/>
                  </a:lnTo>
                  <a:lnTo>
                    <a:pt x="58674" y="10667"/>
                  </a:lnTo>
                  <a:close/>
                </a:path>
                <a:path w="1455420" h="635000">
                  <a:moveTo>
                    <a:pt x="1421145" y="9905"/>
                  </a:moveTo>
                  <a:lnTo>
                    <a:pt x="1392936" y="9905"/>
                  </a:lnTo>
                  <a:lnTo>
                    <a:pt x="1399794" y="11429"/>
                  </a:lnTo>
                  <a:lnTo>
                    <a:pt x="1399032" y="10667"/>
                  </a:lnTo>
                  <a:lnTo>
                    <a:pt x="1422311" y="10667"/>
                  </a:lnTo>
                  <a:lnTo>
                    <a:pt x="1421145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18513" y="4466335"/>
            <a:ext cx="1332230" cy="3981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ts val="950"/>
              </a:lnSpc>
              <a:spcBef>
                <a:spcPts val="200"/>
              </a:spcBef>
            </a:pPr>
            <a:r>
              <a:rPr sz="850" b="1" spc="-30" dirty="0">
                <a:latin typeface="Trebuchet MS"/>
                <a:cs typeface="Trebuchet MS"/>
              </a:rPr>
              <a:t>If </a:t>
            </a:r>
            <a:r>
              <a:rPr sz="850" b="1" spc="-55" dirty="0">
                <a:latin typeface="Trebuchet MS"/>
                <a:cs typeface="Trebuchet MS"/>
              </a:rPr>
              <a:t>required, </a:t>
            </a:r>
            <a:r>
              <a:rPr sz="850" b="1" spc="-45" dirty="0">
                <a:latin typeface="Trebuchet MS"/>
                <a:cs typeface="Trebuchet MS"/>
              </a:rPr>
              <a:t>player </a:t>
            </a:r>
            <a:r>
              <a:rPr sz="850" b="1" spc="-55" dirty="0">
                <a:latin typeface="Trebuchet MS"/>
                <a:cs typeface="Trebuchet MS"/>
              </a:rPr>
              <a:t>removed,  </a:t>
            </a:r>
            <a:r>
              <a:rPr sz="850" b="1" spc="-35" dirty="0">
                <a:latin typeface="Trebuchet MS"/>
                <a:cs typeface="Trebuchet MS"/>
              </a:rPr>
              <a:t>and </a:t>
            </a:r>
            <a:r>
              <a:rPr sz="850" b="1" spc="-45" dirty="0">
                <a:latin typeface="Trebuchet MS"/>
                <a:cs typeface="Trebuchet MS"/>
              </a:rPr>
              <a:t>escalate </a:t>
            </a:r>
            <a:r>
              <a:rPr sz="850" b="1" spc="-30" dirty="0">
                <a:latin typeface="Trebuchet MS"/>
                <a:cs typeface="Trebuchet MS"/>
              </a:rPr>
              <a:t>to Medical  </a:t>
            </a:r>
            <a:r>
              <a:rPr sz="850" b="1" spc="-40" dirty="0">
                <a:latin typeface="Trebuchet MS"/>
                <a:cs typeface="Trebuchet MS"/>
              </a:rPr>
              <a:t>Station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85088" y="2942082"/>
            <a:ext cx="1877060" cy="6731000"/>
            <a:chOff x="1085088" y="2942082"/>
            <a:chExt cx="1877060" cy="6731000"/>
          </a:xfrm>
        </p:grpSpPr>
        <p:sp>
          <p:nvSpPr>
            <p:cNvPr id="19" name="object 19"/>
            <p:cNvSpPr/>
            <p:nvPr/>
          </p:nvSpPr>
          <p:spPr>
            <a:xfrm>
              <a:off x="1085088" y="2942081"/>
              <a:ext cx="162560" cy="4423410"/>
            </a:xfrm>
            <a:custGeom>
              <a:avLst/>
              <a:gdLst/>
              <a:ahLst/>
              <a:cxnLst/>
              <a:rect l="l" t="t" r="r" b="b"/>
              <a:pathLst>
                <a:path w="162559" h="4423409">
                  <a:moveTo>
                    <a:pt x="162306" y="4413504"/>
                  </a:moveTo>
                  <a:lnTo>
                    <a:pt x="9906" y="4413504"/>
                  </a:lnTo>
                  <a:lnTo>
                    <a:pt x="9410" y="4413504"/>
                  </a:lnTo>
                  <a:lnTo>
                    <a:pt x="9410" y="4418342"/>
                  </a:lnTo>
                  <a:lnTo>
                    <a:pt x="6858" y="4418342"/>
                  </a:lnTo>
                  <a:lnTo>
                    <a:pt x="6858" y="4415790"/>
                  </a:lnTo>
                  <a:lnTo>
                    <a:pt x="9410" y="4418342"/>
                  </a:lnTo>
                  <a:lnTo>
                    <a:pt x="9410" y="4413504"/>
                  </a:lnTo>
                  <a:lnTo>
                    <a:pt x="6858" y="4413504"/>
                  </a:lnTo>
                  <a:lnTo>
                    <a:pt x="6858" y="4413250"/>
                  </a:lnTo>
                  <a:lnTo>
                    <a:pt x="9906" y="4413250"/>
                  </a:lnTo>
                  <a:lnTo>
                    <a:pt x="9906" y="0"/>
                  </a:lnTo>
                  <a:lnTo>
                    <a:pt x="0" y="0"/>
                  </a:lnTo>
                  <a:lnTo>
                    <a:pt x="0" y="4413250"/>
                  </a:lnTo>
                  <a:lnTo>
                    <a:pt x="0" y="4418342"/>
                  </a:lnTo>
                  <a:lnTo>
                    <a:pt x="0" y="4423410"/>
                  </a:lnTo>
                  <a:lnTo>
                    <a:pt x="162306" y="4423410"/>
                  </a:lnTo>
                  <a:lnTo>
                    <a:pt x="162306" y="4418838"/>
                  </a:lnTo>
                  <a:lnTo>
                    <a:pt x="162306" y="4418342"/>
                  </a:lnTo>
                  <a:lnTo>
                    <a:pt x="162306" y="4413504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47394" y="5053583"/>
              <a:ext cx="1709166" cy="46139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42060" y="5049011"/>
              <a:ext cx="1720214" cy="4624070"/>
            </a:xfrm>
            <a:custGeom>
              <a:avLst/>
              <a:gdLst/>
              <a:ahLst/>
              <a:cxnLst/>
              <a:rect l="l" t="t" r="r" b="b"/>
              <a:pathLst>
                <a:path w="1720214" h="4624070">
                  <a:moveTo>
                    <a:pt x="1552956" y="0"/>
                  </a:moveTo>
                  <a:lnTo>
                    <a:pt x="176022" y="0"/>
                  </a:lnTo>
                  <a:lnTo>
                    <a:pt x="125992" y="7025"/>
                  </a:lnTo>
                  <a:lnTo>
                    <a:pt x="81354" y="27411"/>
                  </a:lnTo>
                  <a:lnTo>
                    <a:pt x="44357" y="59145"/>
                  </a:lnTo>
                  <a:lnTo>
                    <a:pt x="17251" y="100209"/>
                  </a:lnTo>
                  <a:lnTo>
                    <a:pt x="2286" y="148590"/>
                  </a:lnTo>
                  <a:lnTo>
                    <a:pt x="0" y="176022"/>
                  </a:lnTo>
                  <a:lnTo>
                    <a:pt x="0" y="4447794"/>
                  </a:lnTo>
                  <a:lnTo>
                    <a:pt x="11740" y="4510225"/>
                  </a:lnTo>
                  <a:lnTo>
                    <a:pt x="38887" y="4557844"/>
                  </a:lnTo>
                  <a:lnTo>
                    <a:pt x="70866" y="4588764"/>
                  </a:lnTo>
                  <a:lnTo>
                    <a:pt x="120576" y="4614824"/>
                  </a:lnTo>
                  <a:lnTo>
                    <a:pt x="176022" y="4623816"/>
                  </a:lnTo>
                  <a:lnTo>
                    <a:pt x="1552956" y="4623816"/>
                  </a:lnTo>
                  <a:lnTo>
                    <a:pt x="1562100" y="4623054"/>
                  </a:lnTo>
                  <a:lnTo>
                    <a:pt x="1598279" y="4613910"/>
                  </a:lnTo>
                  <a:lnTo>
                    <a:pt x="167640" y="4613910"/>
                  </a:lnTo>
                  <a:lnTo>
                    <a:pt x="159258" y="4613148"/>
                  </a:lnTo>
                  <a:lnTo>
                    <a:pt x="142494" y="4610100"/>
                  </a:lnTo>
                  <a:lnTo>
                    <a:pt x="143256" y="4610100"/>
                  </a:lnTo>
                  <a:lnTo>
                    <a:pt x="134874" y="4608576"/>
                  </a:lnTo>
                  <a:lnTo>
                    <a:pt x="126492" y="4606290"/>
                  </a:lnTo>
                  <a:lnTo>
                    <a:pt x="127254" y="4606290"/>
                  </a:lnTo>
                  <a:lnTo>
                    <a:pt x="118872" y="4604004"/>
                  </a:lnTo>
                  <a:lnTo>
                    <a:pt x="119634" y="4604004"/>
                  </a:lnTo>
                  <a:lnTo>
                    <a:pt x="111252" y="4600956"/>
                  </a:lnTo>
                  <a:lnTo>
                    <a:pt x="112014" y="4600956"/>
                  </a:lnTo>
                  <a:lnTo>
                    <a:pt x="104394" y="4597146"/>
                  </a:lnTo>
                  <a:lnTo>
                    <a:pt x="96774" y="4594098"/>
                  </a:lnTo>
                  <a:lnTo>
                    <a:pt x="97536" y="4594098"/>
                  </a:lnTo>
                  <a:lnTo>
                    <a:pt x="89916" y="4589526"/>
                  </a:lnTo>
                  <a:lnTo>
                    <a:pt x="83058" y="4585716"/>
                  </a:lnTo>
                  <a:lnTo>
                    <a:pt x="83820" y="4585716"/>
                  </a:lnTo>
                  <a:lnTo>
                    <a:pt x="76962" y="4581144"/>
                  </a:lnTo>
                  <a:lnTo>
                    <a:pt x="58674" y="4565142"/>
                  </a:lnTo>
                  <a:lnTo>
                    <a:pt x="54006" y="4559808"/>
                  </a:lnTo>
                  <a:lnTo>
                    <a:pt x="53340" y="4559808"/>
                  </a:lnTo>
                  <a:lnTo>
                    <a:pt x="48006" y="4553712"/>
                  </a:lnTo>
                  <a:lnTo>
                    <a:pt x="43434" y="4546854"/>
                  </a:lnTo>
                  <a:lnTo>
                    <a:pt x="38862" y="4540758"/>
                  </a:lnTo>
                  <a:lnTo>
                    <a:pt x="34290" y="4533900"/>
                  </a:lnTo>
                  <a:lnTo>
                    <a:pt x="30480" y="4527042"/>
                  </a:lnTo>
                  <a:lnTo>
                    <a:pt x="27051" y="4520184"/>
                  </a:lnTo>
                  <a:lnTo>
                    <a:pt x="26670" y="4520184"/>
                  </a:lnTo>
                  <a:lnTo>
                    <a:pt x="17526" y="4497324"/>
                  </a:lnTo>
                  <a:lnTo>
                    <a:pt x="15447" y="4489704"/>
                  </a:lnTo>
                  <a:lnTo>
                    <a:pt x="15240" y="4489704"/>
                  </a:lnTo>
                  <a:lnTo>
                    <a:pt x="12192" y="4472940"/>
                  </a:lnTo>
                  <a:lnTo>
                    <a:pt x="11499" y="4465320"/>
                  </a:lnTo>
                  <a:lnTo>
                    <a:pt x="10731" y="4456938"/>
                  </a:lnTo>
                  <a:lnTo>
                    <a:pt x="9906" y="4447794"/>
                  </a:lnTo>
                  <a:lnTo>
                    <a:pt x="10668" y="4447794"/>
                  </a:lnTo>
                  <a:lnTo>
                    <a:pt x="10668" y="176022"/>
                  </a:lnTo>
                  <a:lnTo>
                    <a:pt x="9906" y="176022"/>
                  </a:lnTo>
                  <a:lnTo>
                    <a:pt x="10668" y="166878"/>
                  </a:lnTo>
                  <a:lnTo>
                    <a:pt x="11499" y="157734"/>
                  </a:lnTo>
                  <a:lnTo>
                    <a:pt x="12192" y="150114"/>
                  </a:lnTo>
                  <a:lnTo>
                    <a:pt x="12330" y="150114"/>
                  </a:lnTo>
                  <a:lnTo>
                    <a:pt x="13716" y="142494"/>
                  </a:lnTo>
                  <a:lnTo>
                    <a:pt x="15967" y="131792"/>
                  </a:lnTo>
                  <a:lnTo>
                    <a:pt x="20278" y="119129"/>
                  </a:lnTo>
                  <a:lnTo>
                    <a:pt x="25499" y="106718"/>
                  </a:lnTo>
                  <a:lnTo>
                    <a:pt x="34290" y="89154"/>
                  </a:lnTo>
                  <a:lnTo>
                    <a:pt x="34798" y="89154"/>
                  </a:lnTo>
                  <a:lnTo>
                    <a:pt x="43434" y="76200"/>
                  </a:lnTo>
                  <a:lnTo>
                    <a:pt x="48006" y="70104"/>
                  </a:lnTo>
                  <a:lnTo>
                    <a:pt x="58674" y="57912"/>
                  </a:lnTo>
                  <a:lnTo>
                    <a:pt x="59436" y="57912"/>
                  </a:lnTo>
                  <a:lnTo>
                    <a:pt x="64769" y="52578"/>
                  </a:lnTo>
                  <a:lnTo>
                    <a:pt x="70866" y="47244"/>
                  </a:lnTo>
                  <a:lnTo>
                    <a:pt x="71736" y="47244"/>
                  </a:lnTo>
                  <a:lnTo>
                    <a:pt x="76962" y="42672"/>
                  </a:lnTo>
                  <a:lnTo>
                    <a:pt x="83820" y="38100"/>
                  </a:lnTo>
                  <a:lnTo>
                    <a:pt x="83058" y="38100"/>
                  </a:lnTo>
                  <a:lnTo>
                    <a:pt x="89916" y="33528"/>
                  </a:lnTo>
                  <a:lnTo>
                    <a:pt x="97536" y="29718"/>
                  </a:lnTo>
                  <a:lnTo>
                    <a:pt x="96774" y="29718"/>
                  </a:lnTo>
                  <a:lnTo>
                    <a:pt x="104394" y="25908"/>
                  </a:lnTo>
                  <a:lnTo>
                    <a:pt x="112014" y="22860"/>
                  </a:lnTo>
                  <a:lnTo>
                    <a:pt x="111252" y="22860"/>
                  </a:lnTo>
                  <a:lnTo>
                    <a:pt x="119634" y="19812"/>
                  </a:lnTo>
                  <a:lnTo>
                    <a:pt x="118872" y="19812"/>
                  </a:lnTo>
                  <a:lnTo>
                    <a:pt x="127254" y="16764"/>
                  </a:lnTo>
                  <a:lnTo>
                    <a:pt x="129285" y="16764"/>
                  </a:lnTo>
                  <a:lnTo>
                    <a:pt x="143256" y="12954"/>
                  </a:lnTo>
                  <a:lnTo>
                    <a:pt x="142494" y="12954"/>
                  </a:lnTo>
                  <a:lnTo>
                    <a:pt x="150876" y="11430"/>
                  </a:lnTo>
                  <a:lnTo>
                    <a:pt x="167640" y="9906"/>
                  </a:lnTo>
                  <a:lnTo>
                    <a:pt x="1602799" y="9906"/>
                  </a:lnTo>
                  <a:lnTo>
                    <a:pt x="1602645" y="9825"/>
                  </a:lnTo>
                  <a:lnTo>
                    <a:pt x="1552956" y="0"/>
                  </a:lnTo>
                  <a:close/>
                </a:path>
                <a:path w="1720214" h="4624070">
                  <a:moveTo>
                    <a:pt x="1666494" y="4559046"/>
                  </a:moveTo>
                  <a:lnTo>
                    <a:pt x="1661160" y="4565142"/>
                  </a:lnTo>
                  <a:lnTo>
                    <a:pt x="1648968" y="4575810"/>
                  </a:lnTo>
                  <a:lnTo>
                    <a:pt x="1649730" y="4575810"/>
                  </a:lnTo>
                  <a:lnTo>
                    <a:pt x="1642872" y="4581144"/>
                  </a:lnTo>
                  <a:lnTo>
                    <a:pt x="1636776" y="4585716"/>
                  </a:lnTo>
                  <a:lnTo>
                    <a:pt x="1629918" y="4589526"/>
                  </a:lnTo>
                  <a:lnTo>
                    <a:pt x="1623060" y="4594098"/>
                  </a:lnTo>
                  <a:lnTo>
                    <a:pt x="1615440" y="4597146"/>
                  </a:lnTo>
                  <a:lnTo>
                    <a:pt x="1616202" y="4597146"/>
                  </a:lnTo>
                  <a:lnTo>
                    <a:pt x="1608582" y="4600956"/>
                  </a:lnTo>
                  <a:lnTo>
                    <a:pt x="1600962" y="4604004"/>
                  </a:lnTo>
                  <a:lnTo>
                    <a:pt x="1593342" y="4606290"/>
                  </a:lnTo>
                  <a:lnTo>
                    <a:pt x="1584960" y="4608576"/>
                  </a:lnTo>
                  <a:lnTo>
                    <a:pt x="1585722" y="4608576"/>
                  </a:lnTo>
                  <a:lnTo>
                    <a:pt x="1560576" y="4613148"/>
                  </a:lnTo>
                  <a:lnTo>
                    <a:pt x="1552194" y="4613910"/>
                  </a:lnTo>
                  <a:lnTo>
                    <a:pt x="1598279" y="4613910"/>
                  </a:lnTo>
                  <a:lnTo>
                    <a:pt x="1610658" y="4610781"/>
                  </a:lnTo>
                  <a:lnTo>
                    <a:pt x="1653154" y="4585526"/>
                  </a:lnTo>
                  <a:lnTo>
                    <a:pt x="1677566" y="4559808"/>
                  </a:lnTo>
                  <a:lnTo>
                    <a:pt x="1666494" y="4559808"/>
                  </a:lnTo>
                  <a:lnTo>
                    <a:pt x="1666494" y="4559046"/>
                  </a:lnTo>
                  <a:close/>
                </a:path>
                <a:path w="1720214" h="4624070">
                  <a:moveTo>
                    <a:pt x="53340" y="4559046"/>
                  </a:moveTo>
                  <a:lnTo>
                    <a:pt x="53340" y="4559808"/>
                  </a:lnTo>
                  <a:lnTo>
                    <a:pt x="54006" y="4559808"/>
                  </a:lnTo>
                  <a:lnTo>
                    <a:pt x="53340" y="4559046"/>
                  </a:lnTo>
                  <a:close/>
                </a:path>
                <a:path w="1720214" h="4624070">
                  <a:moveTo>
                    <a:pt x="1693164" y="4519422"/>
                  </a:moveTo>
                  <a:lnTo>
                    <a:pt x="1689354" y="4527042"/>
                  </a:lnTo>
                  <a:lnTo>
                    <a:pt x="1690116" y="4527042"/>
                  </a:lnTo>
                  <a:lnTo>
                    <a:pt x="1680972" y="4540758"/>
                  </a:lnTo>
                  <a:lnTo>
                    <a:pt x="1681733" y="4540758"/>
                  </a:lnTo>
                  <a:lnTo>
                    <a:pt x="1676400" y="4546854"/>
                  </a:lnTo>
                  <a:lnTo>
                    <a:pt x="1677162" y="4546854"/>
                  </a:lnTo>
                  <a:lnTo>
                    <a:pt x="1671827" y="4553712"/>
                  </a:lnTo>
                  <a:lnTo>
                    <a:pt x="1666494" y="4559808"/>
                  </a:lnTo>
                  <a:lnTo>
                    <a:pt x="1677566" y="4559808"/>
                  </a:lnTo>
                  <a:lnTo>
                    <a:pt x="1687069" y="4549795"/>
                  </a:lnTo>
                  <a:lnTo>
                    <a:pt x="1702527" y="4520184"/>
                  </a:lnTo>
                  <a:lnTo>
                    <a:pt x="1693164" y="4520184"/>
                  </a:lnTo>
                  <a:lnTo>
                    <a:pt x="1693164" y="4519422"/>
                  </a:lnTo>
                  <a:close/>
                </a:path>
                <a:path w="1720214" h="4624070">
                  <a:moveTo>
                    <a:pt x="26670" y="4519422"/>
                  </a:moveTo>
                  <a:lnTo>
                    <a:pt x="26670" y="4520184"/>
                  </a:lnTo>
                  <a:lnTo>
                    <a:pt x="27051" y="4520184"/>
                  </a:lnTo>
                  <a:lnTo>
                    <a:pt x="26670" y="4519422"/>
                  </a:lnTo>
                  <a:close/>
                </a:path>
                <a:path w="1720214" h="4624070">
                  <a:moveTo>
                    <a:pt x="1704594" y="4488942"/>
                  </a:moveTo>
                  <a:lnTo>
                    <a:pt x="1702308" y="4497324"/>
                  </a:lnTo>
                  <a:lnTo>
                    <a:pt x="1699260" y="4504944"/>
                  </a:lnTo>
                  <a:lnTo>
                    <a:pt x="1700022" y="4504944"/>
                  </a:lnTo>
                  <a:lnTo>
                    <a:pt x="1696974" y="4512564"/>
                  </a:lnTo>
                  <a:lnTo>
                    <a:pt x="1693164" y="4520184"/>
                  </a:lnTo>
                  <a:lnTo>
                    <a:pt x="1702527" y="4520184"/>
                  </a:lnTo>
                  <a:lnTo>
                    <a:pt x="1709881" y="4506097"/>
                  </a:lnTo>
                  <a:lnTo>
                    <a:pt x="1712946" y="4489704"/>
                  </a:lnTo>
                  <a:lnTo>
                    <a:pt x="1704594" y="4489704"/>
                  </a:lnTo>
                  <a:lnTo>
                    <a:pt x="1704594" y="4488942"/>
                  </a:lnTo>
                  <a:close/>
                </a:path>
                <a:path w="1720214" h="4624070">
                  <a:moveTo>
                    <a:pt x="15240" y="4488942"/>
                  </a:moveTo>
                  <a:lnTo>
                    <a:pt x="15240" y="4489704"/>
                  </a:lnTo>
                  <a:lnTo>
                    <a:pt x="15447" y="4489704"/>
                  </a:lnTo>
                  <a:lnTo>
                    <a:pt x="15240" y="4488942"/>
                  </a:lnTo>
                  <a:close/>
                </a:path>
                <a:path w="1720214" h="4624070">
                  <a:moveTo>
                    <a:pt x="1709166" y="4464558"/>
                  </a:moveTo>
                  <a:lnTo>
                    <a:pt x="1704594" y="4489704"/>
                  </a:lnTo>
                  <a:lnTo>
                    <a:pt x="1712946" y="4489704"/>
                  </a:lnTo>
                  <a:lnTo>
                    <a:pt x="1717504" y="4465320"/>
                  </a:lnTo>
                  <a:lnTo>
                    <a:pt x="1709166" y="4465320"/>
                  </a:lnTo>
                  <a:lnTo>
                    <a:pt x="1709166" y="4464558"/>
                  </a:lnTo>
                  <a:close/>
                </a:path>
                <a:path w="1720214" h="4624070">
                  <a:moveTo>
                    <a:pt x="11430" y="4464558"/>
                  </a:moveTo>
                  <a:lnTo>
                    <a:pt x="11430" y="4465320"/>
                  </a:lnTo>
                  <a:lnTo>
                    <a:pt x="11430" y="4464558"/>
                  </a:lnTo>
                  <a:close/>
                </a:path>
                <a:path w="1720214" h="4624070">
                  <a:moveTo>
                    <a:pt x="1717111" y="150114"/>
                  </a:moveTo>
                  <a:lnTo>
                    <a:pt x="1707642" y="150114"/>
                  </a:lnTo>
                  <a:lnTo>
                    <a:pt x="1709166" y="158496"/>
                  </a:lnTo>
                  <a:lnTo>
                    <a:pt x="1709229" y="167640"/>
                  </a:lnTo>
                  <a:lnTo>
                    <a:pt x="1709927" y="176022"/>
                  </a:lnTo>
                  <a:lnTo>
                    <a:pt x="1709927" y="4447794"/>
                  </a:lnTo>
                  <a:lnTo>
                    <a:pt x="1709166" y="4456176"/>
                  </a:lnTo>
                  <a:lnTo>
                    <a:pt x="1709166" y="4465320"/>
                  </a:lnTo>
                  <a:lnTo>
                    <a:pt x="1717504" y="4465320"/>
                  </a:lnTo>
                  <a:lnTo>
                    <a:pt x="1719072" y="4456938"/>
                  </a:lnTo>
                  <a:lnTo>
                    <a:pt x="1719833" y="4447794"/>
                  </a:lnTo>
                  <a:lnTo>
                    <a:pt x="1719833" y="176022"/>
                  </a:lnTo>
                  <a:lnTo>
                    <a:pt x="1719135" y="167640"/>
                  </a:lnTo>
                  <a:lnTo>
                    <a:pt x="1719072" y="157734"/>
                  </a:lnTo>
                  <a:lnTo>
                    <a:pt x="1717111" y="150114"/>
                  </a:lnTo>
                  <a:close/>
                </a:path>
                <a:path w="1720214" h="4624070">
                  <a:moveTo>
                    <a:pt x="10668" y="4456176"/>
                  </a:moveTo>
                  <a:lnTo>
                    <a:pt x="10668" y="4456938"/>
                  </a:lnTo>
                  <a:lnTo>
                    <a:pt x="10668" y="4456176"/>
                  </a:lnTo>
                  <a:close/>
                </a:path>
                <a:path w="1720214" h="4624070">
                  <a:moveTo>
                    <a:pt x="10731" y="166878"/>
                  </a:moveTo>
                  <a:lnTo>
                    <a:pt x="10668" y="167640"/>
                  </a:lnTo>
                  <a:lnTo>
                    <a:pt x="10731" y="166878"/>
                  </a:lnTo>
                  <a:close/>
                </a:path>
                <a:path w="1720214" h="4624070">
                  <a:moveTo>
                    <a:pt x="12330" y="150114"/>
                  </a:moveTo>
                  <a:lnTo>
                    <a:pt x="12192" y="150114"/>
                  </a:lnTo>
                  <a:lnTo>
                    <a:pt x="12192" y="150876"/>
                  </a:lnTo>
                  <a:lnTo>
                    <a:pt x="12330" y="150114"/>
                  </a:lnTo>
                  <a:close/>
                </a:path>
                <a:path w="1720214" h="4624070">
                  <a:moveTo>
                    <a:pt x="1694966" y="89154"/>
                  </a:moveTo>
                  <a:lnTo>
                    <a:pt x="1685544" y="89154"/>
                  </a:lnTo>
                  <a:lnTo>
                    <a:pt x="1690116" y="96774"/>
                  </a:lnTo>
                  <a:lnTo>
                    <a:pt x="1689354" y="96774"/>
                  </a:lnTo>
                  <a:lnTo>
                    <a:pt x="1693164" y="103632"/>
                  </a:lnTo>
                  <a:lnTo>
                    <a:pt x="1696974" y="111252"/>
                  </a:lnTo>
                  <a:lnTo>
                    <a:pt x="1700022" y="118872"/>
                  </a:lnTo>
                  <a:lnTo>
                    <a:pt x="1699260" y="118872"/>
                  </a:lnTo>
                  <a:lnTo>
                    <a:pt x="1702308" y="126492"/>
                  </a:lnTo>
                  <a:lnTo>
                    <a:pt x="1704594" y="134112"/>
                  </a:lnTo>
                  <a:lnTo>
                    <a:pt x="1707642" y="150876"/>
                  </a:lnTo>
                  <a:lnTo>
                    <a:pt x="1707642" y="150114"/>
                  </a:lnTo>
                  <a:lnTo>
                    <a:pt x="1717111" y="150114"/>
                  </a:lnTo>
                  <a:lnTo>
                    <a:pt x="1706433" y="108613"/>
                  </a:lnTo>
                  <a:lnTo>
                    <a:pt x="1694966" y="89154"/>
                  </a:lnTo>
                  <a:close/>
                </a:path>
                <a:path w="1720214" h="4624070">
                  <a:moveTo>
                    <a:pt x="34798" y="89154"/>
                  </a:moveTo>
                  <a:lnTo>
                    <a:pt x="34290" y="89154"/>
                  </a:lnTo>
                  <a:lnTo>
                    <a:pt x="34290" y="89916"/>
                  </a:lnTo>
                  <a:lnTo>
                    <a:pt x="34798" y="89154"/>
                  </a:lnTo>
                  <a:close/>
                </a:path>
                <a:path w="1720214" h="4624070">
                  <a:moveTo>
                    <a:pt x="1672739" y="57912"/>
                  </a:moveTo>
                  <a:lnTo>
                    <a:pt x="1661160" y="57912"/>
                  </a:lnTo>
                  <a:lnTo>
                    <a:pt x="1677162" y="76200"/>
                  </a:lnTo>
                  <a:lnTo>
                    <a:pt x="1676400" y="76200"/>
                  </a:lnTo>
                  <a:lnTo>
                    <a:pt x="1681733" y="83058"/>
                  </a:lnTo>
                  <a:lnTo>
                    <a:pt x="1680972" y="83058"/>
                  </a:lnTo>
                  <a:lnTo>
                    <a:pt x="1685544" y="89916"/>
                  </a:lnTo>
                  <a:lnTo>
                    <a:pt x="1685544" y="89154"/>
                  </a:lnTo>
                  <a:lnTo>
                    <a:pt x="1694966" y="89154"/>
                  </a:lnTo>
                  <a:lnTo>
                    <a:pt x="1681443" y="66206"/>
                  </a:lnTo>
                  <a:lnTo>
                    <a:pt x="1672739" y="57912"/>
                  </a:lnTo>
                  <a:close/>
                </a:path>
                <a:path w="1720214" h="4624070">
                  <a:moveTo>
                    <a:pt x="59436" y="57912"/>
                  </a:moveTo>
                  <a:lnTo>
                    <a:pt x="58674" y="57912"/>
                  </a:lnTo>
                  <a:lnTo>
                    <a:pt x="58674" y="58674"/>
                  </a:lnTo>
                  <a:lnTo>
                    <a:pt x="59436" y="57912"/>
                  </a:lnTo>
                  <a:close/>
                </a:path>
                <a:path w="1720214" h="4624070">
                  <a:moveTo>
                    <a:pt x="1661544" y="47244"/>
                  </a:moveTo>
                  <a:lnTo>
                    <a:pt x="1648968" y="47244"/>
                  </a:lnTo>
                  <a:lnTo>
                    <a:pt x="1655064" y="52578"/>
                  </a:lnTo>
                  <a:lnTo>
                    <a:pt x="1661160" y="58674"/>
                  </a:lnTo>
                  <a:lnTo>
                    <a:pt x="1661160" y="57912"/>
                  </a:lnTo>
                  <a:lnTo>
                    <a:pt x="1672739" y="57912"/>
                  </a:lnTo>
                  <a:lnTo>
                    <a:pt x="1661544" y="47244"/>
                  </a:lnTo>
                  <a:close/>
                </a:path>
                <a:path w="1720214" h="4624070">
                  <a:moveTo>
                    <a:pt x="71736" y="47244"/>
                  </a:moveTo>
                  <a:lnTo>
                    <a:pt x="70866" y="47244"/>
                  </a:lnTo>
                  <a:lnTo>
                    <a:pt x="70866" y="48006"/>
                  </a:lnTo>
                  <a:lnTo>
                    <a:pt x="71736" y="47244"/>
                  </a:lnTo>
                  <a:close/>
                </a:path>
                <a:path w="1720214" h="4624070">
                  <a:moveTo>
                    <a:pt x="1615911" y="16764"/>
                  </a:moveTo>
                  <a:lnTo>
                    <a:pt x="1593342" y="16764"/>
                  </a:lnTo>
                  <a:lnTo>
                    <a:pt x="1616202" y="25908"/>
                  </a:lnTo>
                  <a:lnTo>
                    <a:pt x="1615440" y="25908"/>
                  </a:lnTo>
                  <a:lnTo>
                    <a:pt x="1649730" y="48006"/>
                  </a:lnTo>
                  <a:lnTo>
                    <a:pt x="1648968" y="47244"/>
                  </a:lnTo>
                  <a:lnTo>
                    <a:pt x="1661544" y="47244"/>
                  </a:lnTo>
                  <a:lnTo>
                    <a:pt x="1646161" y="32585"/>
                  </a:lnTo>
                  <a:lnTo>
                    <a:pt x="1615911" y="16764"/>
                  </a:lnTo>
                  <a:close/>
                </a:path>
                <a:path w="1720214" h="4624070">
                  <a:moveTo>
                    <a:pt x="129285" y="16764"/>
                  </a:moveTo>
                  <a:lnTo>
                    <a:pt x="127254" y="16764"/>
                  </a:lnTo>
                  <a:lnTo>
                    <a:pt x="126492" y="17526"/>
                  </a:lnTo>
                  <a:lnTo>
                    <a:pt x="129285" y="16764"/>
                  </a:lnTo>
                  <a:close/>
                </a:path>
                <a:path w="1720214" h="4624070">
                  <a:moveTo>
                    <a:pt x="1602799" y="9906"/>
                  </a:moveTo>
                  <a:lnTo>
                    <a:pt x="1552194" y="9906"/>
                  </a:lnTo>
                  <a:lnTo>
                    <a:pt x="1568958" y="11430"/>
                  </a:lnTo>
                  <a:lnTo>
                    <a:pt x="1577340" y="12954"/>
                  </a:lnTo>
                  <a:lnTo>
                    <a:pt x="1585722" y="15240"/>
                  </a:lnTo>
                  <a:lnTo>
                    <a:pt x="1584960" y="15240"/>
                  </a:lnTo>
                  <a:lnTo>
                    <a:pt x="1593342" y="17526"/>
                  </a:lnTo>
                  <a:lnTo>
                    <a:pt x="1593342" y="16764"/>
                  </a:lnTo>
                  <a:lnTo>
                    <a:pt x="1615911" y="16764"/>
                  </a:lnTo>
                  <a:lnTo>
                    <a:pt x="1602799" y="9906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99463" y="5129481"/>
            <a:ext cx="1413510" cy="441007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1770" algn="ctr">
              <a:lnSpc>
                <a:spcPct val="100000"/>
              </a:lnSpc>
              <a:spcBef>
                <a:spcPts val="365"/>
              </a:spcBef>
            </a:pPr>
            <a:r>
              <a:rPr sz="75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IMPORTANT</a:t>
            </a:r>
            <a:r>
              <a:rPr sz="75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750" b="1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CONTACTS</a:t>
            </a:r>
            <a:r>
              <a:rPr sz="750" spc="-35" dirty="0">
                <a:latin typeface="Trebuchet MS"/>
                <a:cs typeface="Trebuchet MS"/>
              </a:rPr>
              <a:t>: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b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Ambulance</a:t>
            </a:r>
            <a:r>
              <a:rPr sz="8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b="1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Services</a:t>
            </a:r>
            <a:r>
              <a:rPr sz="750" b="1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: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750" i="1" spc="-25" dirty="0">
                <a:latin typeface="Trebuchet MS"/>
                <a:cs typeface="Trebuchet MS"/>
              </a:rPr>
              <a:t>ER24: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dirty="0">
                <a:latin typeface="Trebuchet MS"/>
                <a:cs typeface="Trebuchet MS"/>
              </a:rPr>
              <a:t>084124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i="1" spc="-25" dirty="0">
                <a:latin typeface="Trebuchet MS"/>
                <a:cs typeface="Trebuchet MS"/>
              </a:rPr>
              <a:t>Stellenbosch </a:t>
            </a:r>
            <a:r>
              <a:rPr sz="750" i="1" spc="-20" dirty="0">
                <a:latin typeface="Trebuchet MS"/>
                <a:cs typeface="Trebuchet MS"/>
              </a:rPr>
              <a:t>Ambulance</a:t>
            </a:r>
            <a:r>
              <a:rPr sz="750" i="1" spc="-95" dirty="0">
                <a:latin typeface="Trebuchet MS"/>
                <a:cs typeface="Trebuchet MS"/>
              </a:rPr>
              <a:t> </a:t>
            </a:r>
            <a:r>
              <a:rPr sz="750" i="1" spc="-30" dirty="0">
                <a:latin typeface="Trebuchet MS"/>
                <a:cs typeface="Trebuchet MS"/>
              </a:rPr>
              <a:t>Service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dirty="0">
                <a:latin typeface="Trebuchet MS"/>
                <a:cs typeface="Trebuchet MS"/>
              </a:rPr>
              <a:t>10177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ts val="880"/>
              </a:lnSpc>
              <a:spcBef>
                <a:spcPts val="295"/>
              </a:spcBef>
            </a:pPr>
            <a:r>
              <a:rPr sz="750" i="1" spc="-15" dirty="0">
                <a:latin typeface="Trebuchet MS"/>
                <a:cs typeface="Trebuchet MS"/>
              </a:rPr>
              <a:t>Metro: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ts val="880"/>
              </a:lnSpc>
            </a:pPr>
            <a:r>
              <a:rPr sz="750" dirty="0">
                <a:latin typeface="Trebuchet MS"/>
                <a:cs typeface="Trebuchet MS"/>
              </a:rPr>
              <a:t>021</a:t>
            </a:r>
            <a:r>
              <a:rPr sz="750" spc="-140" dirty="0">
                <a:latin typeface="Trebuchet MS"/>
                <a:cs typeface="Trebuchet MS"/>
              </a:rPr>
              <a:t> </a:t>
            </a:r>
            <a:r>
              <a:rPr sz="750" dirty="0">
                <a:latin typeface="Trebuchet MS"/>
                <a:cs typeface="Trebuchet MS"/>
              </a:rPr>
              <a:t>9370500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800" b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Spinal</a:t>
            </a:r>
            <a:r>
              <a:rPr sz="800" b="1" u="sng" spc="-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b="1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Unit: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750" i="1" spc="-20" dirty="0">
                <a:latin typeface="Trebuchet MS"/>
                <a:cs typeface="Trebuchet MS"/>
              </a:rPr>
              <a:t>Tygerberg </a:t>
            </a:r>
            <a:r>
              <a:rPr sz="750" i="1" spc="-25" dirty="0">
                <a:latin typeface="Trebuchet MS"/>
                <a:cs typeface="Trebuchet MS"/>
              </a:rPr>
              <a:t>Hospital </a:t>
            </a:r>
            <a:r>
              <a:rPr sz="750" dirty="0">
                <a:latin typeface="Trebuchet MS"/>
                <a:cs typeface="Trebuchet MS"/>
              </a:rPr>
              <a:t>021</a:t>
            </a:r>
            <a:r>
              <a:rPr sz="750" spc="-170" dirty="0">
                <a:latin typeface="Trebuchet MS"/>
                <a:cs typeface="Trebuchet MS"/>
              </a:rPr>
              <a:t> </a:t>
            </a:r>
            <a:r>
              <a:rPr sz="750" dirty="0">
                <a:latin typeface="Trebuchet MS"/>
                <a:cs typeface="Trebuchet MS"/>
              </a:rPr>
              <a:t>9384911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b="1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Private</a:t>
            </a:r>
            <a:r>
              <a:rPr sz="800" b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b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Hospital</a:t>
            </a:r>
            <a:r>
              <a:rPr sz="800" spc="-30" dirty="0">
                <a:latin typeface="Trebuchet MS"/>
                <a:cs typeface="Trebuchet MS"/>
              </a:rPr>
              <a:t>: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880"/>
              </a:lnSpc>
              <a:spcBef>
                <a:spcPts val="320"/>
              </a:spcBef>
            </a:pPr>
            <a:r>
              <a:rPr sz="750" i="1" spc="-30" dirty="0">
                <a:latin typeface="Trebuchet MS"/>
                <a:cs typeface="Trebuchet MS"/>
              </a:rPr>
              <a:t>MediClinic</a:t>
            </a:r>
            <a:r>
              <a:rPr sz="750" i="1" spc="-45" dirty="0">
                <a:latin typeface="Trebuchet MS"/>
                <a:cs typeface="Trebuchet MS"/>
              </a:rPr>
              <a:t> </a:t>
            </a:r>
            <a:r>
              <a:rPr sz="750" i="1" spc="-35" dirty="0">
                <a:latin typeface="Trebuchet MS"/>
                <a:cs typeface="Trebuchet MS"/>
              </a:rPr>
              <a:t>Stellenbosch: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ts val="880"/>
              </a:lnSpc>
            </a:pPr>
            <a:r>
              <a:rPr sz="750" dirty="0">
                <a:latin typeface="Trebuchet MS"/>
                <a:cs typeface="Trebuchet MS"/>
              </a:rPr>
              <a:t>021</a:t>
            </a:r>
            <a:r>
              <a:rPr sz="750" spc="-50" dirty="0">
                <a:latin typeface="Trebuchet MS"/>
                <a:cs typeface="Trebuchet MS"/>
              </a:rPr>
              <a:t> </a:t>
            </a:r>
            <a:r>
              <a:rPr sz="750" dirty="0">
                <a:latin typeface="Trebuchet MS"/>
                <a:cs typeface="Trebuchet MS"/>
              </a:rPr>
              <a:t>8612000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800" b="1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Government</a:t>
            </a:r>
            <a:r>
              <a:rPr sz="800" b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b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Hospital: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880"/>
              </a:lnSpc>
              <a:spcBef>
                <a:spcPts val="315"/>
              </a:spcBef>
            </a:pPr>
            <a:r>
              <a:rPr sz="750" i="1" spc="-25" dirty="0">
                <a:latin typeface="Trebuchet MS"/>
                <a:cs typeface="Trebuchet MS"/>
              </a:rPr>
              <a:t>Stellenbosch </a:t>
            </a:r>
            <a:r>
              <a:rPr sz="750" i="1" spc="-30" dirty="0">
                <a:latin typeface="Trebuchet MS"/>
                <a:cs typeface="Trebuchet MS"/>
              </a:rPr>
              <a:t>Provincial</a:t>
            </a:r>
            <a:r>
              <a:rPr sz="750" i="1" spc="-75" dirty="0">
                <a:latin typeface="Trebuchet MS"/>
                <a:cs typeface="Trebuchet MS"/>
              </a:rPr>
              <a:t> </a:t>
            </a:r>
            <a:r>
              <a:rPr sz="750" i="1" spc="-30" dirty="0">
                <a:latin typeface="Trebuchet MS"/>
                <a:cs typeface="Trebuchet MS"/>
              </a:rPr>
              <a:t>Hospital: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ts val="880"/>
              </a:lnSpc>
            </a:pPr>
            <a:r>
              <a:rPr sz="750" dirty="0">
                <a:latin typeface="Trebuchet MS"/>
                <a:cs typeface="Trebuchet MS"/>
              </a:rPr>
              <a:t>021</a:t>
            </a:r>
            <a:r>
              <a:rPr sz="750" spc="-50" dirty="0">
                <a:latin typeface="Trebuchet MS"/>
                <a:cs typeface="Trebuchet MS"/>
              </a:rPr>
              <a:t> </a:t>
            </a:r>
            <a:r>
              <a:rPr sz="750" dirty="0">
                <a:latin typeface="Trebuchet MS"/>
                <a:cs typeface="Trebuchet MS"/>
              </a:rPr>
              <a:t>8086100</a:t>
            </a:r>
            <a:endParaRPr sz="750">
              <a:latin typeface="Trebuchet MS"/>
              <a:cs typeface="Trebuchet MS"/>
            </a:endParaRPr>
          </a:p>
          <a:p>
            <a:pPr marL="12700" marR="260350">
              <a:lnSpc>
                <a:spcPts val="1230"/>
              </a:lnSpc>
              <a:spcBef>
                <a:spcPts val="95"/>
              </a:spcBef>
            </a:pPr>
            <a:r>
              <a:rPr sz="800" b="1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Main </a:t>
            </a:r>
            <a:r>
              <a:rPr sz="800" b="1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Gate </a:t>
            </a:r>
            <a:r>
              <a:rPr sz="800" b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Security: </a:t>
            </a:r>
            <a:r>
              <a:rPr sz="800" b="1" spc="-50" dirty="0">
                <a:latin typeface="Trebuchet MS"/>
                <a:cs typeface="Trebuchet MS"/>
              </a:rPr>
              <a:t> </a:t>
            </a:r>
            <a:r>
              <a:rPr sz="750" i="1" dirty="0">
                <a:latin typeface="Trebuchet MS"/>
                <a:cs typeface="Trebuchet MS"/>
              </a:rPr>
              <a:t>Wayne </a:t>
            </a:r>
            <a:r>
              <a:rPr sz="750" i="1" spc="-30" dirty="0">
                <a:latin typeface="Trebuchet MS"/>
                <a:cs typeface="Trebuchet MS"/>
              </a:rPr>
              <a:t>Pearce</a:t>
            </a:r>
            <a:r>
              <a:rPr sz="750" spc="-30" dirty="0">
                <a:latin typeface="Trebuchet MS"/>
                <a:cs typeface="Trebuchet MS"/>
              </a:rPr>
              <a:t>:</a:t>
            </a:r>
            <a:r>
              <a:rPr sz="750" spc="-160" dirty="0">
                <a:latin typeface="Trebuchet MS"/>
                <a:cs typeface="Trebuchet MS"/>
              </a:rPr>
              <a:t> </a:t>
            </a:r>
            <a:r>
              <a:rPr sz="750" dirty="0">
                <a:latin typeface="Trebuchet MS"/>
                <a:cs typeface="Trebuchet MS"/>
              </a:rPr>
              <a:t>0794476174  </a:t>
            </a:r>
            <a:r>
              <a:rPr sz="800" b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Grounds</a:t>
            </a:r>
            <a:r>
              <a:rPr sz="800" b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b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Manager: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750" i="1" dirty="0">
                <a:latin typeface="Trebuchet MS"/>
                <a:cs typeface="Trebuchet MS"/>
              </a:rPr>
              <a:t>Wayne </a:t>
            </a:r>
            <a:r>
              <a:rPr sz="750" i="1" spc="-30" dirty="0">
                <a:latin typeface="Trebuchet MS"/>
                <a:cs typeface="Trebuchet MS"/>
              </a:rPr>
              <a:t>Pearce</a:t>
            </a:r>
            <a:r>
              <a:rPr sz="750" spc="-30" dirty="0">
                <a:latin typeface="Trebuchet MS"/>
                <a:cs typeface="Trebuchet MS"/>
              </a:rPr>
              <a:t>:</a:t>
            </a:r>
            <a:r>
              <a:rPr sz="750" spc="-120" dirty="0">
                <a:latin typeface="Trebuchet MS"/>
                <a:cs typeface="Trebuchet MS"/>
              </a:rPr>
              <a:t> </a:t>
            </a:r>
            <a:r>
              <a:rPr sz="750" dirty="0">
                <a:latin typeface="Trebuchet MS"/>
                <a:cs typeface="Trebuchet MS"/>
              </a:rPr>
              <a:t>0794476174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ts val="940"/>
              </a:lnSpc>
              <a:spcBef>
                <a:spcPts val="285"/>
              </a:spcBef>
            </a:pPr>
            <a:r>
              <a:rPr sz="800" b="1" i="1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BokSmart</a:t>
            </a:r>
            <a:r>
              <a:rPr sz="800" b="1" i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b="1" i="1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Spineline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ts val="880"/>
              </a:lnSpc>
            </a:pPr>
            <a:r>
              <a:rPr sz="750" spc="-20" dirty="0">
                <a:latin typeface="Trebuchet MS"/>
                <a:cs typeface="Trebuchet MS"/>
              </a:rPr>
              <a:t>operated </a:t>
            </a:r>
            <a:r>
              <a:rPr sz="750" spc="-10" dirty="0">
                <a:latin typeface="Trebuchet MS"/>
                <a:cs typeface="Trebuchet MS"/>
              </a:rPr>
              <a:t>by</a:t>
            </a:r>
            <a:r>
              <a:rPr sz="750" spc="-85" dirty="0">
                <a:latin typeface="Trebuchet MS"/>
                <a:cs typeface="Trebuchet MS"/>
              </a:rPr>
              <a:t> </a:t>
            </a:r>
            <a:r>
              <a:rPr sz="750" spc="-25" dirty="0">
                <a:latin typeface="Trebuchet MS"/>
                <a:cs typeface="Trebuchet MS"/>
              </a:rPr>
              <a:t>ER24:</a:t>
            </a:r>
            <a:endParaRPr sz="750">
              <a:latin typeface="Trebuchet MS"/>
              <a:cs typeface="Trebuchet MS"/>
            </a:endParaRPr>
          </a:p>
          <a:p>
            <a:pPr marL="191135" algn="ctr">
              <a:lnSpc>
                <a:spcPct val="100000"/>
              </a:lnSpc>
              <a:spcBef>
                <a:spcPts val="190"/>
              </a:spcBef>
            </a:pPr>
            <a:r>
              <a:rPr sz="1250" b="1" spc="-100" dirty="0">
                <a:latin typeface="Trebuchet MS"/>
                <a:cs typeface="Trebuchet MS"/>
              </a:rPr>
              <a:t>0800678678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75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SICM</a:t>
            </a:r>
            <a:r>
              <a:rPr sz="750" spc="-5" dirty="0">
                <a:latin typeface="Trebuchet MS"/>
                <a:cs typeface="Trebuchet MS"/>
              </a:rPr>
              <a:t>: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i="1" spc="-5" dirty="0">
                <a:latin typeface="Trebuchet MS"/>
                <a:cs typeface="Trebuchet MS"/>
              </a:rPr>
              <a:t>Mrs. </a:t>
            </a:r>
            <a:r>
              <a:rPr sz="750" i="1" spc="-30" dirty="0">
                <a:latin typeface="Trebuchet MS"/>
                <a:cs typeface="Trebuchet MS"/>
              </a:rPr>
              <a:t>Gail Baerecke</a:t>
            </a:r>
            <a:r>
              <a:rPr sz="750" spc="-30" dirty="0">
                <a:latin typeface="Trebuchet MS"/>
                <a:cs typeface="Trebuchet MS"/>
              </a:rPr>
              <a:t>:</a:t>
            </a:r>
            <a:r>
              <a:rPr sz="750" spc="-150" dirty="0">
                <a:latin typeface="Trebuchet MS"/>
                <a:cs typeface="Trebuchet MS"/>
              </a:rPr>
              <a:t> </a:t>
            </a:r>
            <a:r>
              <a:rPr sz="750" dirty="0">
                <a:latin typeface="Trebuchet MS"/>
                <a:cs typeface="Trebuchet MS"/>
              </a:rPr>
              <a:t>0728903538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750" b="1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Doctor </a:t>
            </a:r>
            <a:r>
              <a:rPr sz="750" b="1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on</a:t>
            </a:r>
            <a:r>
              <a:rPr sz="75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750" b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Duty: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i="1" spc="-10" dirty="0">
                <a:latin typeface="Trebuchet MS"/>
                <a:cs typeface="Trebuchet MS"/>
              </a:rPr>
              <a:t>Dr </a:t>
            </a:r>
            <a:r>
              <a:rPr sz="750" i="1" spc="-25" dirty="0">
                <a:latin typeface="Trebuchet MS"/>
                <a:cs typeface="Trebuchet MS"/>
              </a:rPr>
              <a:t>Phathokuhle </a:t>
            </a:r>
            <a:r>
              <a:rPr sz="750" i="1" spc="-50" dirty="0">
                <a:latin typeface="Trebuchet MS"/>
                <a:cs typeface="Trebuchet MS"/>
              </a:rPr>
              <a:t>Cele</a:t>
            </a:r>
            <a:r>
              <a:rPr sz="750" spc="-50" dirty="0">
                <a:latin typeface="Trebuchet MS"/>
                <a:cs typeface="Trebuchet MS"/>
              </a:rPr>
              <a:t>:</a:t>
            </a:r>
            <a:r>
              <a:rPr sz="750" spc="-150" dirty="0">
                <a:latin typeface="Trebuchet MS"/>
                <a:cs typeface="Trebuchet MS"/>
              </a:rPr>
              <a:t> </a:t>
            </a:r>
            <a:r>
              <a:rPr sz="750" dirty="0">
                <a:latin typeface="Trebuchet MS"/>
                <a:cs typeface="Trebuchet MS"/>
              </a:rPr>
              <a:t>0845568723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b="1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Nurse </a:t>
            </a:r>
            <a:r>
              <a:rPr sz="750" b="1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on</a:t>
            </a:r>
            <a:r>
              <a:rPr sz="75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750" b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Duty: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i="1" spc="-35" dirty="0">
                <a:latin typeface="Trebuchet MS"/>
                <a:cs typeface="Trebuchet MS"/>
              </a:rPr>
              <a:t>Sister </a:t>
            </a:r>
            <a:r>
              <a:rPr sz="750" i="1" spc="-25" dirty="0">
                <a:latin typeface="Trebuchet MS"/>
                <a:cs typeface="Trebuchet MS"/>
              </a:rPr>
              <a:t>Hermien </a:t>
            </a:r>
            <a:r>
              <a:rPr sz="750" i="1" spc="-40" dirty="0">
                <a:latin typeface="Trebuchet MS"/>
                <a:cs typeface="Trebuchet MS"/>
              </a:rPr>
              <a:t>Kotze</a:t>
            </a:r>
            <a:r>
              <a:rPr sz="750" spc="-40" dirty="0">
                <a:latin typeface="Trebuchet MS"/>
                <a:cs typeface="Trebuchet MS"/>
              </a:rPr>
              <a:t>:</a:t>
            </a:r>
            <a:r>
              <a:rPr sz="750" spc="-140" dirty="0">
                <a:latin typeface="Trebuchet MS"/>
                <a:cs typeface="Trebuchet MS"/>
              </a:rPr>
              <a:t> </a:t>
            </a:r>
            <a:r>
              <a:rPr sz="750" dirty="0">
                <a:latin typeface="Trebuchet MS"/>
                <a:cs typeface="Trebuchet MS"/>
              </a:rPr>
              <a:t>0845551234</a:t>
            </a:r>
            <a:endParaRPr sz="75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23616" y="2312670"/>
            <a:ext cx="1783080" cy="635000"/>
            <a:chOff x="3023616" y="2312670"/>
            <a:chExt cx="1783080" cy="635000"/>
          </a:xfrm>
        </p:grpSpPr>
        <p:sp>
          <p:nvSpPr>
            <p:cNvPr id="24" name="object 24"/>
            <p:cNvSpPr/>
            <p:nvPr/>
          </p:nvSpPr>
          <p:spPr>
            <a:xfrm>
              <a:off x="3028188" y="2318004"/>
              <a:ext cx="1773555" cy="624205"/>
            </a:xfrm>
            <a:custGeom>
              <a:avLst/>
              <a:gdLst/>
              <a:ahLst/>
              <a:cxnLst/>
              <a:rect l="l" t="t" r="r" b="b"/>
              <a:pathLst>
                <a:path w="1773554" h="624205">
                  <a:moveTo>
                    <a:pt x="1710689" y="0"/>
                  </a:moveTo>
                  <a:lnTo>
                    <a:pt x="62484" y="0"/>
                  </a:lnTo>
                  <a:lnTo>
                    <a:pt x="38254" y="4822"/>
                  </a:lnTo>
                  <a:lnTo>
                    <a:pt x="18383" y="18002"/>
                  </a:lnTo>
                  <a:lnTo>
                    <a:pt x="4941" y="37611"/>
                  </a:lnTo>
                  <a:lnTo>
                    <a:pt x="0" y="61722"/>
                  </a:lnTo>
                  <a:lnTo>
                    <a:pt x="0" y="561594"/>
                  </a:lnTo>
                  <a:lnTo>
                    <a:pt x="4941" y="586144"/>
                  </a:lnTo>
                  <a:lnTo>
                    <a:pt x="18383" y="605980"/>
                  </a:lnTo>
                  <a:lnTo>
                    <a:pt x="38254" y="619244"/>
                  </a:lnTo>
                  <a:lnTo>
                    <a:pt x="62484" y="624078"/>
                  </a:lnTo>
                  <a:lnTo>
                    <a:pt x="1710689" y="624078"/>
                  </a:lnTo>
                  <a:lnTo>
                    <a:pt x="1735240" y="619244"/>
                  </a:lnTo>
                  <a:lnTo>
                    <a:pt x="1755076" y="605980"/>
                  </a:lnTo>
                  <a:lnTo>
                    <a:pt x="1768340" y="586144"/>
                  </a:lnTo>
                  <a:lnTo>
                    <a:pt x="1773174" y="561594"/>
                  </a:lnTo>
                  <a:lnTo>
                    <a:pt x="1773174" y="61722"/>
                  </a:lnTo>
                  <a:lnTo>
                    <a:pt x="1768340" y="37611"/>
                  </a:lnTo>
                  <a:lnTo>
                    <a:pt x="1755076" y="18002"/>
                  </a:lnTo>
                  <a:lnTo>
                    <a:pt x="1735240" y="4822"/>
                  </a:lnTo>
                  <a:lnTo>
                    <a:pt x="171068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23616" y="2312670"/>
              <a:ext cx="1783080" cy="635000"/>
            </a:xfrm>
            <a:custGeom>
              <a:avLst/>
              <a:gdLst/>
              <a:ahLst/>
              <a:cxnLst/>
              <a:rect l="l" t="t" r="r" b="b"/>
              <a:pathLst>
                <a:path w="1783079" h="635000">
                  <a:moveTo>
                    <a:pt x="1722882" y="0"/>
                  </a:moveTo>
                  <a:lnTo>
                    <a:pt x="67056" y="0"/>
                  </a:lnTo>
                  <a:lnTo>
                    <a:pt x="46328" y="3315"/>
                  </a:lnTo>
                  <a:lnTo>
                    <a:pt x="12231" y="28291"/>
                  </a:lnTo>
                  <a:lnTo>
                    <a:pt x="0" y="60197"/>
                  </a:lnTo>
                  <a:lnTo>
                    <a:pt x="0" y="573785"/>
                  </a:lnTo>
                  <a:lnTo>
                    <a:pt x="19007" y="614214"/>
                  </a:lnTo>
                  <a:lnTo>
                    <a:pt x="59730" y="634598"/>
                  </a:lnTo>
                  <a:lnTo>
                    <a:pt x="67056" y="634745"/>
                  </a:lnTo>
                  <a:lnTo>
                    <a:pt x="1722882" y="634745"/>
                  </a:lnTo>
                  <a:lnTo>
                    <a:pt x="1728977" y="633221"/>
                  </a:lnTo>
                  <a:lnTo>
                    <a:pt x="1749590" y="625654"/>
                  </a:lnTo>
                  <a:lnTo>
                    <a:pt x="1750598" y="624839"/>
                  </a:lnTo>
                  <a:lnTo>
                    <a:pt x="61722" y="624839"/>
                  </a:lnTo>
                  <a:lnTo>
                    <a:pt x="52578" y="622553"/>
                  </a:lnTo>
                  <a:lnTo>
                    <a:pt x="50292" y="622553"/>
                  </a:lnTo>
                  <a:lnTo>
                    <a:pt x="39624" y="617981"/>
                  </a:lnTo>
                  <a:lnTo>
                    <a:pt x="30480" y="611885"/>
                  </a:lnTo>
                  <a:lnTo>
                    <a:pt x="26670" y="608075"/>
                  </a:lnTo>
                  <a:lnTo>
                    <a:pt x="23494" y="604265"/>
                  </a:lnTo>
                  <a:lnTo>
                    <a:pt x="22860" y="604265"/>
                  </a:lnTo>
                  <a:lnTo>
                    <a:pt x="19050" y="598931"/>
                  </a:lnTo>
                  <a:lnTo>
                    <a:pt x="19376" y="598931"/>
                  </a:lnTo>
                  <a:lnTo>
                    <a:pt x="17199" y="595121"/>
                  </a:lnTo>
                  <a:lnTo>
                    <a:pt x="16764" y="595121"/>
                  </a:lnTo>
                  <a:lnTo>
                    <a:pt x="13716" y="589787"/>
                  </a:lnTo>
                  <a:lnTo>
                    <a:pt x="14478" y="589787"/>
                  </a:lnTo>
                  <a:lnTo>
                    <a:pt x="12192" y="584453"/>
                  </a:lnTo>
                  <a:lnTo>
                    <a:pt x="10858" y="579119"/>
                  </a:lnTo>
                  <a:lnTo>
                    <a:pt x="10668" y="579119"/>
                  </a:lnTo>
                  <a:lnTo>
                    <a:pt x="10001" y="573785"/>
                  </a:lnTo>
                  <a:lnTo>
                    <a:pt x="10001" y="60959"/>
                  </a:lnTo>
                  <a:lnTo>
                    <a:pt x="10668" y="55625"/>
                  </a:lnTo>
                  <a:lnTo>
                    <a:pt x="10858" y="55625"/>
                  </a:lnTo>
                  <a:lnTo>
                    <a:pt x="12192" y="50291"/>
                  </a:lnTo>
                  <a:lnTo>
                    <a:pt x="14478" y="44957"/>
                  </a:lnTo>
                  <a:lnTo>
                    <a:pt x="13716" y="44957"/>
                  </a:lnTo>
                  <a:lnTo>
                    <a:pt x="16764" y="39623"/>
                  </a:lnTo>
                  <a:lnTo>
                    <a:pt x="17199" y="39623"/>
                  </a:lnTo>
                  <a:lnTo>
                    <a:pt x="19376" y="35813"/>
                  </a:lnTo>
                  <a:lnTo>
                    <a:pt x="19050" y="35813"/>
                  </a:lnTo>
                  <a:lnTo>
                    <a:pt x="22860" y="30479"/>
                  </a:lnTo>
                  <a:lnTo>
                    <a:pt x="23495" y="30479"/>
                  </a:lnTo>
                  <a:lnTo>
                    <a:pt x="26670" y="26669"/>
                  </a:lnTo>
                  <a:lnTo>
                    <a:pt x="30480" y="22859"/>
                  </a:lnTo>
                  <a:lnTo>
                    <a:pt x="39624" y="16763"/>
                  </a:lnTo>
                  <a:lnTo>
                    <a:pt x="50292" y="12191"/>
                  </a:lnTo>
                  <a:lnTo>
                    <a:pt x="52578" y="12191"/>
                  </a:lnTo>
                  <a:lnTo>
                    <a:pt x="61722" y="9905"/>
                  </a:lnTo>
                  <a:lnTo>
                    <a:pt x="1749455" y="9905"/>
                  </a:lnTo>
                  <a:lnTo>
                    <a:pt x="1743844" y="6251"/>
                  </a:lnTo>
                  <a:lnTo>
                    <a:pt x="1722882" y="0"/>
                  </a:lnTo>
                  <a:close/>
                </a:path>
                <a:path w="1783079" h="635000">
                  <a:moveTo>
                    <a:pt x="60960" y="624077"/>
                  </a:moveTo>
                  <a:lnTo>
                    <a:pt x="61722" y="624839"/>
                  </a:lnTo>
                  <a:lnTo>
                    <a:pt x="67056" y="624839"/>
                  </a:lnTo>
                  <a:lnTo>
                    <a:pt x="60960" y="624077"/>
                  </a:lnTo>
                  <a:close/>
                </a:path>
                <a:path w="1783079" h="635000">
                  <a:moveTo>
                    <a:pt x="1722120" y="624077"/>
                  </a:moveTo>
                  <a:lnTo>
                    <a:pt x="1715262" y="624839"/>
                  </a:lnTo>
                  <a:lnTo>
                    <a:pt x="1721358" y="624839"/>
                  </a:lnTo>
                  <a:lnTo>
                    <a:pt x="1722120" y="624077"/>
                  </a:lnTo>
                  <a:close/>
                </a:path>
                <a:path w="1783079" h="635000">
                  <a:moveTo>
                    <a:pt x="1732788" y="621791"/>
                  </a:moveTo>
                  <a:lnTo>
                    <a:pt x="1726692" y="623315"/>
                  </a:lnTo>
                  <a:lnTo>
                    <a:pt x="1727454" y="623315"/>
                  </a:lnTo>
                  <a:lnTo>
                    <a:pt x="1721358" y="624839"/>
                  </a:lnTo>
                  <a:lnTo>
                    <a:pt x="1750598" y="624839"/>
                  </a:lnTo>
                  <a:lnTo>
                    <a:pt x="1753427" y="622553"/>
                  </a:lnTo>
                  <a:lnTo>
                    <a:pt x="1732788" y="622553"/>
                  </a:lnTo>
                  <a:lnTo>
                    <a:pt x="1732788" y="621791"/>
                  </a:lnTo>
                  <a:close/>
                </a:path>
                <a:path w="1783079" h="635000">
                  <a:moveTo>
                    <a:pt x="49530" y="621791"/>
                  </a:moveTo>
                  <a:lnTo>
                    <a:pt x="50292" y="622553"/>
                  </a:lnTo>
                  <a:lnTo>
                    <a:pt x="52578" y="622553"/>
                  </a:lnTo>
                  <a:lnTo>
                    <a:pt x="49530" y="621791"/>
                  </a:lnTo>
                  <a:close/>
                </a:path>
                <a:path w="1783079" h="635000">
                  <a:moveTo>
                    <a:pt x="1760220" y="603503"/>
                  </a:moveTo>
                  <a:lnTo>
                    <a:pt x="1756410" y="608075"/>
                  </a:lnTo>
                  <a:lnTo>
                    <a:pt x="1751838" y="611885"/>
                  </a:lnTo>
                  <a:lnTo>
                    <a:pt x="1752600" y="611885"/>
                  </a:lnTo>
                  <a:lnTo>
                    <a:pt x="1747266" y="614933"/>
                  </a:lnTo>
                  <a:lnTo>
                    <a:pt x="1748027" y="614933"/>
                  </a:lnTo>
                  <a:lnTo>
                    <a:pt x="1742694" y="617981"/>
                  </a:lnTo>
                  <a:lnTo>
                    <a:pt x="1743456" y="617981"/>
                  </a:lnTo>
                  <a:lnTo>
                    <a:pt x="1732788" y="622553"/>
                  </a:lnTo>
                  <a:lnTo>
                    <a:pt x="1753427" y="622553"/>
                  </a:lnTo>
                  <a:lnTo>
                    <a:pt x="1765773" y="612576"/>
                  </a:lnTo>
                  <a:lnTo>
                    <a:pt x="1771109" y="604265"/>
                  </a:lnTo>
                  <a:lnTo>
                    <a:pt x="1760220" y="604265"/>
                  </a:lnTo>
                  <a:lnTo>
                    <a:pt x="1760220" y="603503"/>
                  </a:lnTo>
                  <a:close/>
                </a:path>
                <a:path w="1783079" h="635000">
                  <a:moveTo>
                    <a:pt x="22860" y="603503"/>
                  </a:moveTo>
                  <a:lnTo>
                    <a:pt x="22860" y="604265"/>
                  </a:lnTo>
                  <a:lnTo>
                    <a:pt x="23494" y="604265"/>
                  </a:lnTo>
                  <a:lnTo>
                    <a:pt x="22860" y="603503"/>
                  </a:lnTo>
                  <a:close/>
                </a:path>
                <a:path w="1783079" h="635000">
                  <a:moveTo>
                    <a:pt x="1763268" y="598931"/>
                  </a:moveTo>
                  <a:lnTo>
                    <a:pt x="1760220" y="604265"/>
                  </a:lnTo>
                  <a:lnTo>
                    <a:pt x="1771109" y="604265"/>
                  </a:lnTo>
                  <a:lnTo>
                    <a:pt x="1774045" y="599693"/>
                  </a:lnTo>
                  <a:lnTo>
                    <a:pt x="1763268" y="599693"/>
                  </a:lnTo>
                  <a:lnTo>
                    <a:pt x="1763268" y="598931"/>
                  </a:lnTo>
                  <a:close/>
                </a:path>
                <a:path w="1783079" h="635000">
                  <a:moveTo>
                    <a:pt x="19376" y="598931"/>
                  </a:moveTo>
                  <a:lnTo>
                    <a:pt x="19050" y="598931"/>
                  </a:lnTo>
                  <a:lnTo>
                    <a:pt x="19812" y="599693"/>
                  </a:lnTo>
                  <a:lnTo>
                    <a:pt x="19376" y="598931"/>
                  </a:lnTo>
                  <a:close/>
                </a:path>
                <a:path w="1783079" h="635000">
                  <a:moveTo>
                    <a:pt x="1766316" y="594359"/>
                  </a:moveTo>
                  <a:lnTo>
                    <a:pt x="1763268" y="599693"/>
                  </a:lnTo>
                  <a:lnTo>
                    <a:pt x="1774045" y="599693"/>
                  </a:lnTo>
                  <a:lnTo>
                    <a:pt x="1776981" y="595121"/>
                  </a:lnTo>
                  <a:lnTo>
                    <a:pt x="1766316" y="595121"/>
                  </a:lnTo>
                  <a:lnTo>
                    <a:pt x="1766316" y="594359"/>
                  </a:lnTo>
                  <a:close/>
                </a:path>
                <a:path w="1783079" h="635000">
                  <a:moveTo>
                    <a:pt x="16764" y="594359"/>
                  </a:moveTo>
                  <a:lnTo>
                    <a:pt x="16764" y="595121"/>
                  </a:lnTo>
                  <a:lnTo>
                    <a:pt x="17199" y="595121"/>
                  </a:lnTo>
                  <a:lnTo>
                    <a:pt x="16764" y="594359"/>
                  </a:lnTo>
                  <a:close/>
                </a:path>
                <a:path w="1783079" h="635000">
                  <a:moveTo>
                    <a:pt x="1771650" y="578357"/>
                  </a:moveTo>
                  <a:lnTo>
                    <a:pt x="1770126" y="584453"/>
                  </a:lnTo>
                  <a:lnTo>
                    <a:pt x="1770888" y="584453"/>
                  </a:lnTo>
                  <a:lnTo>
                    <a:pt x="1766316" y="595121"/>
                  </a:lnTo>
                  <a:lnTo>
                    <a:pt x="1776981" y="595121"/>
                  </a:lnTo>
                  <a:lnTo>
                    <a:pt x="1777084" y="594961"/>
                  </a:lnTo>
                  <a:lnTo>
                    <a:pt x="1781569" y="579119"/>
                  </a:lnTo>
                  <a:lnTo>
                    <a:pt x="1771650" y="579119"/>
                  </a:lnTo>
                  <a:lnTo>
                    <a:pt x="1771650" y="578357"/>
                  </a:lnTo>
                  <a:close/>
                </a:path>
                <a:path w="1783079" h="635000">
                  <a:moveTo>
                    <a:pt x="10668" y="578357"/>
                  </a:moveTo>
                  <a:lnTo>
                    <a:pt x="10668" y="579119"/>
                  </a:lnTo>
                  <a:lnTo>
                    <a:pt x="10858" y="579119"/>
                  </a:lnTo>
                  <a:lnTo>
                    <a:pt x="10668" y="578357"/>
                  </a:lnTo>
                  <a:close/>
                </a:path>
                <a:path w="1783079" h="635000">
                  <a:moveTo>
                    <a:pt x="1783080" y="60959"/>
                  </a:moveTo>
                  <a:lnTo>
                    <a:pt x="1773174" y="60959"/>
                  </a:lnTo>
                  <a:lnTo>
                    <a:pt x="1773174" y="573023"/>
                  </a:lnTo>
                  <a:lnTo>
                    <a:pt x="1771650" y="579119"/>
                  </a:lnTo>
                  <a:lnTo>
                    <a:pt x="1781569" y="579119"/>
                  </a:lnTo>
                  <a:lnTo>
                    <a:pt x="1783080" y="573785"/>
                  </a:lnTo>
                  <a:lnTo>
                    <a:pt x="1783080" y="60959"/>
                  </a:lnTo>
                  <a:close/>
                </a:path>
                <a:path w="1783079" h="635000">
                  <a:moveTo>
                    <a:pt x="10001" y="60959"/>
                  </a:moveTo>
                  <a:lnTo>
                    <a:pt x="9906" y="61721"/>
                  </a:lnTo>
                  <a:lnTo>
                    <a:pt x="10001" y="60959"/>
                  </a:lnTo>
                  <a:close/>
                </a:path>
                <a:path w="1783079" h="635000">
                  <a:moveTo>
                    <a:pt x="1781937" y="55625"/>
                  </a:moveTo>
                  <a:lnTo>
                    <a:pt x="1771650" y="55625"/>
                  </a:lnTo>
                  <a:lnTo>
                    <a:pt x="1773174" y="61721"/>
                  </a:lnTo>
                  <a:lnTo>
                    <a:pt x="1773174" y="60959"/>
                  </a:lnTo>
                  <a:lnTo>
                    <a:pt x="1783080" y="60959"/>
                  </a:lnTo>
                  <a:lnTo>
                    <a:pt x="1783080" y="60197"/>
                  </a:lnTo>
                  <a:lnTo>
                    <a:pt x="1781937" y="55625"/>
                  </a:lnTo>
                  <a:close/>
                </a:path>
                <a:path w="1783079" h="635000">
                  <a:moveTo>
                    <a:pt x="10858" y="55625"/>
                  </a:moveTo>
                  <a:lnTo>
                    <a:pt x="10668" y="55625"/>
                  </a:lnTo>
                  <a:lnTo>
                    <a:pt x="10668" y="56387"/>
                  </a:lnTo>
                  <a:lnTo>
                    <a:pt x="10858" y="55625"/>
                  </a:lnTo>
                  <a:close/>
                </a:path>
                <a:path w="1783079" h="635000">
                  <a:moveTo>
                    <a:pt x="1776257" y="39623"/>
                  </a:moveTo>
                  <a:lnTo>
                    <a:pt x="1766316" y="39623"/>
                  </a:lnTo>
                  <a:lnTo>
                    <a:pt x="1770888" y="50291"/>
                  </a:lnTo>
                  <a:lnTo>
                    <a:pt x="1770126" y="50291"/>
                  </a:lnTo>
                  <a:lnTo>
                    <a:pt x="1771650" y="56387"/>
                  </a:lnTo>
                  <a:lnTo>
                    <a:pt x="1771650" y="55625"/>
                  </a:lnTo>
                  <a:lnTo>
                    <a:pt x="1781937" y="55625"/>
                  </a:lnTo>
                  <a:lnTo>
                    <a:pt x="1781556" y="54101"/>
                  </a:lnTo>
                  <a:lnTo>
                    <a:pt x="1776257" y="39623"/>
                  </a:lnTo>
                  <a:close/>
                </a:path>
                <a:path w="1783079" h="635000">
                  <a:moveTo>
                    <a:pt x="17199" y="39623"/>
                  </a:moveTo>
                  <a:lnTo>
                    <a:pt x="16764" y="39623"/>
                  </a:lnTo>
                  <a:lnTo>
                    <a:pt x="16764" y="40385"/>
                  </a:lnTo>
                  <a:lnTo>
                    <a:pt x="17199" y="39623"/>
                  </a:lnTo>
                  <a:close/>
                </a:path>
                <a:path w="1783079" h="635000">
                  <a:moveTo>
                    <a:pt x="1774584" y="35051"/>
                  </a:moveTo>
                  <a:lnTo>
                    <a:pt x="1763268" y="35051"/>
                  </a:lnTo>
                  <a:lnTo>
                    <a:pt x="1766316" y="40385"/>
                  </a:lnTo>
                  <a:lnTo>
                    <a:pt x="1766316" y="39623"/>
                  </a:lnTo>
                  <a:lnTo>
                    <a:pt x="1776257" y="39623"/>
                  </a:lnTo>
                  <a:lnTo>
                    <a:pt x="1774584" y="35051"/>
                  </a:lnTo>
                  <a:close/>
                </a:path>
                <a:path w="1783079" h="635000">
                  <a:moveTo>
                    <a:pt x="19812" y="35051"/>
                  </a:moveTo>
                  <a:lnTo>
                    <a:pt x="19050" y="35813"/>
                  </a:lnTo>
                  <a:lnTo>
                    <a:pt x="19376" y="35813"/>
                  </a:lnTo>
                  <a:lnTo>
                    <a:pt x="19812" y="35051"/>
                  </a:lnTo>
                  <a:close/>
                </a:path>
                <a:path w="1783079" h="635000">
                  <a:moveTo>
                    <a:pt x="1771553" y="30479"/>
                  </a:moveTo>
                  <a:lnTo>
                    <a:pt x="1760220" y="30479"/>
                  </a:lnTo>
                  <a:lnTo>
                    <a:pt x="1763268" y="35813"/>
                  </a:lnTo>
                  <a:lnTo>
                    <a:pt x="1763268" y="35051"/>
                  </a:lnTo>
                  <a:lnTo>
                    <a:pt x="1774584" y="35051"/>
                  </a:lnTo>
                  <a:lnTo>
                    <a:pt x="1774052" y="33598"/>
                  </a:lnTo>
                  <a:lnTo>
                    <a:pt x="1771553" y="30479"/>
                  </a:lnTo>
                  <a:close/>
                </a:path>
                <a:path w="1783079" h="635000">
                  <a:moveTo>
                    <a:pt x="23495" y="30479"/>
                  </a:moveTo>
                  <a:lnTo>
                    <a:pt x="22860" y="30479"/>
                  </a:lnTo>
                  <a:lnTo>
                    <a:pt x="22860" y="31241"/>
                  </a:lnTo>
                  <a:lnTo>
                    <a:pt x="23495" y="30479"/>
                  </a:lnTo>
                  <a:close/>
                </a:path>
                <a:path w="1783079" h="635000">
                  <a:moveTo>
                    <a:pt x="1752965" y="12191"/>
                  </a:moveTo>
                  <a:lnTo>
                    <a:pt x="1732788" y="12191"/>
                  </a:lnTo>
                  <a:lnTo>
                    <a:pt x="1743456" y="16763"/>
                  </a:lnTo>
                  <a:lnTo>
                    <a:pt x="1742694" y="16763"/>
                  </a:lnTo>
                  <a:lnTo>
                    <a:pt x="1748027" y="19811"/>
                  </a:lnTo>
                  <a:lnTo>
                    <a:pt x="1747266" y="19811"/>
                  </a:lnTo>
                  <a:lnTo>
                    <a:pt x="1752600" y="22859"/>
                  </a:lnTo>
                  <a:lnTo>
                    <a:pt x="1751838" y="22859"/>
                  </a:lnTo>
                  <a:lnTo>
                    <a:pt x="1756410" y="26669"/>
                  </a:lnTo>
                  <a:lnTo>
                    <a:pt x="1760220" y="31241"/>
                  </a:lnTo>
                  <a:lnTo>
                    <a:pt x="1760220" y="30479"/>
                  </a:lnTo>
                  <a:lnTo>
                    <a:pt x="1771553" y="30479"/>
                  </a:lnTo>
                  <a:lnTo>
                    <a:pt x="1761191" y="17549"/>
                  </a:lnTo>
                  <a:lnTo>
                    <a:pt x="1752965" y="12191"/>
                  </a:lnTo>
                  <a:close/>
                </a:path>
                <a:path w="1783079" h="635000">
                  <a:moveTo>
                    <a:pt x="52578" y="12191"/>
                  </a:moveTo>
                  <a:lnTo>
                    <a:pt x="50292" y="12191"/>
                  </a:lnTo>
                  <a:lnTo>
                    <a:pt x="49530" y="12953"/>
                  </a:lnTo>
                  <a:lnTo>
                    <a:pt x="52578" y="12191"/>
                  </a:lnTo>
                  <a:close/>
                </a:path>
                <a:path w="1783079" h="635000">
                  <a:moveTo>
                    <a:pt x="1749455" y="9905"/>
                  </a:moveTo>
                  <a:lnTo>
                    <a:pt x="1721358" y="9905"/>
                  </a:lnTo>
                  <a:lnTo>
                    <a:pt x="1727454" y="11429"/>
                  </a:lnTo>
                  <a:lnTo>
                    <a:pt x="1726692" y="11429"/>
                  </a:lnTo>
                  <a:lnTo>
                    <a:pt x="1732788" y="12953"/>
                  </a:lnTo>
                  <a:lnTo>
                    <a:pt x="1732788" y="12191"/>
                  </a:lnTo>
                  <a:lnTo>
                    <a:pt x="1752965" y="12191"/>
                  </a:lnTo>
                  <a:lnTo>
                    <a:pt x="1749455" y="99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109197" y="2307589"/>
            <a:ext cx="1611630" cy="611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450"/>
              </a:lnSpc>
              <a:spcBef>
                <a:spcPts val="110"/>
              </a:spcBef>
            </a:pPr>
            <a:r>
              <a:rPr sz="1250" b="1" spc="-70" dirty="0">
                <a:latin typeface="Trebuchet MS"/>
                <a:cs typeface="Trebuchet MS"/>
              </a:rPr>
              <a:t>Priority</a:t>
            </a:r>
            <a:r>
              <a:rPr sz="1250" b="1" spc="-120" dirty="0">
                <a:latin typeface="Trebuchet MS"/>
                <a:cs typeface="Trebuchet MS"/>
              </a:rPr>
              <a:t> </a:t>
            </a:r>
            <a:r>
              <a:rPr sz="1250" b="1" spc="-50" dirty="0">
                <a:latin typeface="Trebuchet MS"/>
                <a:cs typeface="Trebuchet MS"/>
              </a:rPr>
              <a:t>ORANGE</a:t>
            </a:r>
            <a:endParaRPr sz="1250">
              <a:latin typeface="Trebuchet MS"/>
              <a:cs typeface="Trebuchet MS"/>
            </a:endParaRPr>
          </a:p>
          <a:p>
            <a:pPr algn="ctr">
              <a:lnSpc>
                <a:spcPts val="1270"/>
              </a:lnSpc>
            </a:pPr>
            <a:r>
              <a:rPr sz="1100" b="1" spc="-45" dirty="0">
                <a:latin typeface="Trebuchet MS"/>
                <a:cs typeface="Trebuchet MS"/>
              </a:rPr>
              <a:t>Moderate </a:t>
            </a:r>
            <a:r>
              <a:rPr sz="1100" spc="-5" dirty="0">
                <a:latin typeface="Wingdings"/>
                <a:cs typeface="Wingdings"/>
              </a:rPr>
              <a:t>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b="1" spc="-80" dirty="0">
                <a:latin typeface="Trebuchet MS"/>
                <a:cs typeface="Trebuchet MS"/>
              </a:rPr>
              <a:t>Severe</a:t>
            </a:r>
            <a:endParaRPr sz="1100">
              <a:latin typeface="Trebuchet MS"/>
              <a:cs typeface="Trebuchet MS"/>
            </a:endParaRPr>
          </a:p>
          <a:p>
            <a:pPr marL="12700" marR="5080" indent="-1270" algn="ctr">
              <a:lnSpc>
                <a:spcPts val="690"/>
              </a:lnSpc>
              <a:spcBef>
                <a:spcPts val="515"/>
              </a:spcBef>
            </a:pPr>
            <a:r>
              <a:rPr sz="600" b="1" spc="-15" dirty="0">
                <a:latin typeface="Trebuchet MS"/>
                <a:cs typeface="Trebuchet MS"/>
              </a:rPr>
              <a:t>(REQUIRES </a:t>
            </a:r>
            <a:r>
              <a:rPr sz="600" b="1" spc="-25" dirty="0">
                <a:latin typeface="Trebuchet MS"/>
                <a:cs typeface="Trebuchet MS"/>
              </a:rPr>
              <a:t>SPECIFIC </a:t>
            </a:r>
            <a:r>
              <a:rPr sz="600" b="1" spc="-5" dirty="0">
                <a:latin typeface="Trebuchet MS"/>
                <a:cs typeface="Trebuchet MS"/>
              </a:rPr>
              <a:t>MEDICAL </a:t>
            </a:r>
            <a:r>
              <a:rPr sz="600" b="1" spc="-20" dirty="0">
                <a:latin typeface="Trebuchet MS"/>
                <a:cs typeface="Trebuchet MS"/>
              </a:rPr>
              <a:t>ATTENTION </a:t>
            </a:r>
            <a:r>
              <a:rPr sz="600" b="1" spc="90" dirty="0">
                <a:latin typeface="Trebuchet MS"/>
                <a:cs typeface="Trebuchet MS"/>
              </a:rPr>
              <a:t>–  </a:t>
            </a:r>
            <a:r>
              <a:rPr sz="600" b="1" spc="-20" dirty="0">
                <a:latin typeface="Trebuchet MS"/>
                <a:cs typeface="Trebuchet MS"/>
              </a:rPr>
              <a:t>POSSIBLE </a:t>
            </a:r>
            <a:r>
              <a:rPr sz="600" b="1" spc="-30" dirty="0">
                <a:latin typeface="Trebuchet MS"/>
                <a:cs typeface="Trebuchet MS"/>
              </a:rPr>
              <a:t>REFERRAL/SPECIAL</a:t>
            </a:r>
            <a:r>
              <a:rPr sz="600" b="1" spc="-100" dirty="0">
                <a:latin typeface="Trebuchet MS"/>
                <a:cs typeface="Trebuchet MS"/>
              </a:rPr>
              <a:t> </a:t>
            </a:r>
            <a:r>
              <a:rPr sz="600" b="1" spc="-10" dirty="0">
                <a:latin typeface="Trebuchet MS"/>
                <a:cs typeface="Trebuchet MS"/>
              </a:rPr>
              <a:t>INVESTIGATIONS)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200400" y="2993135"/>
            <a:ext cx="1606550" cy="635000"/>
            <a:chOff x="3200400" y="2993135"/>
            <a:chExt cx="1606550" cy="635000"/>
          </a:xfrm>
        </p:grpSpPr>
        <p:sp>
          <p:nvSpPr>
            <p:cNvPr id="28" name="object 28"/>
            <p:cNvSpPr/>
            <p:nvPr/>
          </p:nvSpPr>
          <p:spPr>
            <a:xfrm>
              <a:off x="3200400" y="3305555"/>
              <a:ext cx="182880" cy="10160"/>
            </a:xfrm>
            <a:custGeom>
              <a:avLst/>
              <a:gdLst/>
              <a:ahLst/>
              <a:cxnLst/>
              <a:rect l="l" t="t" r="r" b="b"/>
              <a:pathLst>
                <a:path w="182879" h="10160">
                  <a:moveTo>
                    <a:pt x="182880" y="4826"/>
                  </a:moveTo>
                  <a:lnTo>
                    <a:pt x="0" y="4826"/>
                  </a:lnTo>
                  <a:lnTo>
                    <a:pt x="0" y="9906"/>
                  </a:lnTo>
                  <a:lnTo>
                    <a:pt x="182880" y="9906"/>
                  </a:lnTo>
                  <a:lnTo>
                    <a:pt x="182880" y="4826"/>
                  </a:lnTo>
                  <a:close/>
                </a:path>
                <a:path w="182879" h="10160">
                  <a:moveTo>
                    <a:pt x="182880" y="0"/>
                  </a:moveTo>
                  <a:lnTo>
                    <a:pt x="9906" y="0"/>
                  </a:lnTo>
                  <a:lnTo>
                    <a:pt x="5334" y="0"/>
                  </a:lnTo>
                  <a:lnTo>
                    <a:pt x="9906" y="4572"/>
                  </a:lnTo>
                  <a:lnTo>
                    <a:pt x="182880" y="457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83279" y="2997707"/>
              <a:ext cx="1418082" cy="6248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77945" y="2993135"/>
              <a:ext cx="1428750" cy="635000"/>
            </a:xfrm>
            <a:custGeom>
              <a:avLst/>
              <a:gdLst/>
              <a:ahLst/>
              <a:cxnLst/>
              <a:rect l="l" t="t" r="r" b="b"/>
              <a:pathLst>
                <a:path w="1428750" h="635000">
                  <a:moveTo>
                    <a:pt x="1368552" y="0"/>
                  </a:moveTo>
                  <a:lnTo>
                    <a:pt x="67056" y="0"/>
                  </a:lnTo>
                  <a:lnTo>
                    <a:pt x="46030" y="2977"/>
                  </a:lnTo>
                  <a:lnTo>
                    <a:pt x="12536" y="28221"/>
                  </a:lnTo>
                  <a:lnTo>
                    <a:pt x="0" y="67055"/>
                  </a:lnTo>
                  <a:lnTo>
                    <a:pt x="0" y="566927"/>
                  </a:lnTo>
                  <a:lnTo>
                    <a:pt x="13354" y="607337"/>
                  </a:lnTo>
                  <a:lnTo>
                    <a:pt x="50653" y="632540"/>
                  </a:lnTo>
                  <a:lnTo>
                    <a:pt x="67056" y="634745"/>
                  </a:lnTo>
                  <a:lnTo>
                    <a:pt x="1361694" y="634745"/>
                  </a:lnTo>
                  <a:lnTo>
                    <a:pt x="1368552" y="633983"/>
                  </a:lnTo>
                  <a:lnTo>
                    <a:pt x="1374648" y="633221"/>
                  </a:lnTo>
                  <a:lnTo>
                    <a:pt x="1394720" y="625747"/>
                  </a:lnTo>
                  <a:lnTo>
                    <a:pt x="1396758" y="624077"/>
                  </a:lnTo>
                  <a:lnTo>
                    <a:pt x="61722" y="624077"/>
                  </a:lnTo>
                  <a:lnTo>
                    <a:pt x="55626" y="623315"/>
                  </a:lnTo>
                  <a:lnTo>
                    <a:pt x="56388" y="623315"/>
                  </a:lnTo>
                  <a:lnTo>
                    <a:pt x="50292" y="621791"/>
                  </a:lnTo>
                  <a:lnTo>
                    <a:pt x="46736" y="620267"/>
                  </a:lnTo>
                  <a:lnTo>
                    <a:pt x="45720" y="620267"/>
                  </a:lnTo>
                  <a:lnTo>
                    <a:pt x="41148" y="617981"/>
                  </a:lnTo>
                  <a:lnTo>
                    <a:pt x="40386" y="617981"/>
                  </a:lnTo>
                  <a:lnTo>
                    <a:pt x="36118" y="614933"/>
                  </a:lnTo>
                  <a:lnTo>
                    <a:pt x="35814" y="614933"/>
                  </a:lnTo>
                  <a:lnTo>
                    <a:pt x="31546" y="611885"/>
                  </a:lnTo>
                  <a:lnTo>
                    <a:pt x="31242" y="611885"/>
                  </a:lnTo>
                  <a:lnTo>
                    <a:pt x="27432" y="608075"/>
                  </a:lnTo>
                  <a:lnTo>
                    <a:pt x="26670" y="608075"/>
                  </a:lnTo>
                  <a:lnTo>
                    <a:pt x="22860" y="603503"/>
                  </a:lnTo>
                  <a:lnTo>
                    <a:pt x="23622" y="603503"/>
                  </a:lnTo>
                  <a:lnTo>
                    <a:pt x="19812" y="598931"/>
                  </a:lnTo>
                  <a:lnTo>
                    <a:pt x="16764" y="594359"/>
                  </a:lnTo>
                  <a:lnTo>
                    <a:pt x="14804" y="589787"/>
                  </a:lnTo>
                  <a:lnTo>
                    <a:pt x="14478" y="589787"/>
                  </a:lnTo>
                  <a:lnTo>
                    <a:pt x="12192" y="583691"/>
                  </a:lnTo>
                  <a:lnTo>
                    <a:pt x="12763" y="583691"/>
                  </a:lnTo>
                  <a:lnTo>
                    <a:pt x="11620" y="579119"/>
                  </a:lnTo>
                  <a:lnTo>
                    <a:pt x="11430" y="579119"/>
                  </a:lnTo>
                  <a:lnTo>
                    <a:pt x="10752" y="573023"/>
                  </a:lnTo>
                  <a:lnTo>
                    <a:pt x="9906" y="566927"/>
                  </a:lnTo>
                  <a:lnTo>
                    <a:pt x="9906" y="67055"/>
                  </a:lnTo>
                  <a:lnTo>
                    <a:pt x="10668" y="60959"/>
                  </a:lnTo>
                  <a:lnTo>
                    <a:pt x="11430" y="55625"/>
                  </a:lnTo>
                  <a:lnTo>
                    <a:pt x="12763" y="50291"/>
                  </a:lnTo>
                  <a:lnTo>
                    <a:pt x="12192" y="50291"/>
                  </a:lnTo>
                  <a:lnTo>
                    <a:pt x="14478" y="44195"/>
                  </a:lnTo>
                  <a:lnTo>
                    <a:pt x="14804" y="44195"/>
                  </a:lnTo>
                  <a:lnTo>
                    <a:pt x="16764" y="39623"/>
                  </a:lnTo>
                  <a:lnTo>
                    <a:pt x="19812" y="35051"/>
                  </a:lnTo>
                  <a:lnTo>
                    <a:pt x="23622" y="30479"/>
                  </a:lnTo>
                  <a:lnTo>
                    <a:pt x="22860" y="30479"/>
                  </a:lnTo>
                  <a:lnTo>
                    <a:pt x="26670" y="26669"/>
                  </a:lnTo>
                  <a:lnTo>
                    <a:pt x="31242" y="22859"/>
                  </a:lnTo>
                  <a:lnTo>
                    <a:pt x="30480" y="22859"/>
                  </a:lnTo>
                  <a:lnTo>
                    <a:pt x="35814" y="19049"/>
                  </a:lnTo>
                  <a:lnTo>
                    <a:pt x="36385" y="19049"/>
                  </a:lnTo>
                  <a:lnTo>
                    <a:pt x="40386" y="16763"/>
                  </a:lnTo>
                  <a:lnTo>
                    <a:pt x="39624" y="16763"/>
                  </a:lnTo>
                  <a:lnTo>
                    <a:pt x="45720" y="13715"/>
                  </a:lnTo>
                  <a:lnTo>
                    <a:pt x="46736" y="13715"/>
                  </a:lnTo>
                  <a:lnTo>
                    <a:pt x="50292" y="12191"/>
                  </a:lnTo>
                  <a:lnTo>
                    <a:pt x="56388" y="10667"/>
                  </a:lnTo>
                  <a:lnTo>
                    <a:pt x="55626" y="10667"/>
                  </a:lnTo>
                  <a:lnTo>
                    <a:pt x="61722" y="9905"/>
                  </a:lnTo>
                  <a:lnTo>
                    <a:pt x="1395623" y="9905"/>
                  </a:lnTo>
                  <a:lnTo>
                    <a:pt x="1389035" y="5510"/>
                  </a:lnTo>
                  <a:lnTo>
                    <a:pt x="1368552" y="0"/>
                  </a:lnTo>
                  <a:close/>
                </a:path>
                <a:path w="1428750" h="635000">
                  <a:moveTo>
                    <a:pt x="1383792" y="619505"/>
                  </a:moveTo>
                  <a:lnTo>
                    <a:pt x="1378458" y="621791"/>
                  </a:lnTo>
                  <a:lnTo>
                    <a:pt x="1372362" y="623315"/>
                  </a:lnTo>
                  <a:lnTo>
                    <a:pt x="1373124" y="623315"/>
                  </a:lnTo>
                  <a:lnTo>
                    <a:pt x="1367028" y="624077"/>
                  </a:lnTo>
                  <a:lnTo>
                    <a:pt x="1396758" y="624077"/>
                  </a:lnTo>
                  <a:lnTo>
                    <a:pt x="1401407" y="620267"/>
                  </a:lnTo>
                  <a:lnTo>
                    <a:pt x="1383792" y="620267"/>
                  </a:lnTo>
                  <a:lnTo>
                    <a:pt x="1383792" y="619505"/>
                  </a:lnTo>
                  <a:close/>
                </a:path>
                <a:path w="1428750" h="635000">
                  <a:moveTo>
                    <a:pt x="44958" y="619505"/>
                  </a:moveTo>
                  <a:lnTo>
                    <a:pt x="45720" y="620267"/>
                  </a:lnTo>
                  <a:lnTo>
                    <a:pt x="46736" y="620267"/>
                  </a:lnTo>
                  <a:lnTo>
                    <a:pt x="44958" y="619505"/>
                  </a:lnTo>
                  <a:close/>
                </a:path>
                <a:path w="1428750" h="635000">
                  <a:moveTo>
                    <a:pt x="1389126" y="617219"/>
                  </a:moveTo>
                  <a:lnTo>
                    <a:pt x="1383792" y="620267"/>
                  </a:lnTo>
                  <a:lnTo>
                    <a:pt x="1401407" y="620267"/>
                  </a:lnTo>
                  <a:lnTo>
                    <a:pt x="1404196" y="617981"/>
                  </a:lnTo>
                  <a:lnTo>
                    <a:pt x="1388364" y="617981"/>
                  </a:lnTo>
                  <a:lnTo>
                    <a:pt x="1389126" y="617219"/>
                  </a:lnTo>
                  <a:close/>
                </a:path>
                <a:path w="1428750" h="635000">
                  <a:moveTo>
                    <a:pt x="39624" y="617219"/>
                  </a:moveTo>
                  <a:lnTo>
                    <a:pt x="40386" y="617981"/>
                  </a:lnTo>
                  <a:lnTo>
                    <a:pt x="41148" y="617981"/>
                  </a:lnTo>
                  <a:lnTo>
                    <a:pt x="39624" y="617219"/>
                  </a:lnTo>
                  <a:close/>
                </a:path>
                <a:path w="1428750" h="635000">
                  <a:moveTo>
                    <a:pt x="1393698" y="614171"/>
                  </a:moveTo>
                  <a:lnTo>
                    <a:pt x="1388364" y="617981"/>
                  </a:lnTo>
                  <a:lnTo>
                    <a:pt x="1404196" y="617981"/>
                  </a:lnTo>
                  <a:lnTo>
                    <a:pt x="1407916" y="614933"/>
                  </a:lnTo>
                  <a:lnTo>
                    <a:pt x="1392936" y="614933"/>
                  </a:lnTo>
                  <a:lnTo>
                    <a:pt x="1393698" y="614171"/>
                  </a:lnTo>
                  <a:close/>
                </a:path>
                <a:path w="1428750" h="635000">
                  <a:moveTo>
                    <a:pt x="35052" y="614171"/>
                  </a:moveTo>
                  <a:lnTo>
                    <a:pt x="35814" y="614933"/>
                  </a:lnTo>
                  <a:lnTo>
                    <a:pt x="36118" y="614933"/>
                  </a:lnTo>
                  <a:lnTo>
                    <a:pt x="35052" y="614171"/>
                  </a:lnTo>
                  <a:close/>
                </a:path>
                <a:path w="1428750" h="635000">
                  <a:moveTo>
                    <a:pt x="1402080" y="607313"/>
                  </a:moveTo>
                  <a:lnTo>
                    <a:pt x="1397508" y="611123"/>
                  </a:lnTo>
                  <a:lnTo>
                    <a:pt x="1398269" y="611123"/>
                  </a:lnTo>
                  <a:lnTo>
                    <a:pt x="1392936" y="614933"/>
                  </a:lnTo>
                  <a:lnTo>
                    <a:pt x="1407916" y="614933"/>
                  </a:lnTo>
                  <a:lnTo>
                    <a:pt x="1411176" y="612262"/>
                  </a:lnTo>
                  <a:lnTo>
                    <a:pt x="1413922" y="608075"/>
                  </a:lnTo>
                  <a:lnTo>
                    <a:pt x="1402080" y="608075"/>
                  </a:lnTo>
                  <a:lnTo>
                    <a:pt x="1402080" y="607313"/>
                  </a:lnTo>
                  <a:close/>
                </a:path>
                <a:path w="1428750" h="635000">
                  <a:moveTo>
                    <a:pt x="30480" y="611123"/>
                  </a:moveTo>
                  <a:lnTo>
                    <a:pt x="31242" y="611885"/>
                  </a:lnTo>
                  <a:lnTo>
                    <a:pt x="31546" y="611885"/>
                  </a:lnTo>
                  <a:lnTo>
                    <a:pt x="30480" y="611123"/>
                  </a:lnTo>
                  <a:close/>
                </a:path>
                <a:path w="1428750" h="635000">
                  <a:moveTo>
                    <a:pt x="26670" y="607313"/>
                  </a:moveTo>
                  <a:lnTo>
                    <a:pt x="26670" y="608075"/>
                  </a:lnTo>
                  <a:lnTo>
                    <a:pt x="27432" y="608075"/>
                  </a:lnTo>
                  <a:lnTo>
                    <a:pt x="26670" y="607313"/>
                  </a:lnTo>
                  <a:close/>
                </a:path>
                <a:path w="1428750" h="635000">
                  <a:moveTo>
                    <a:pt x="1414272" y="589025"/>
                  </a:moveTo>
                  <a:lnTo>
                    <a:pt x="1411960" y="594397"/>
                  </a:lnTo>
                  <a:lnTo>
                    <a:pt x="1405890" y="603503"/>
                  </a:lnTo>
                  <a:lnTo>
                    <a:pt x="1402080" y="608075"/>
                  </a:lnTo>
                  <a:lnTo>
                    <a:pt x="1413922" y="608075"/>
                  </a:lnTo>
                  <a:lnTo>
                    <a:pt x="1422903" y="594359"/>
                  </a:lnTo>
                  <a:lnTo>
                    <a:pt x="1424203" y="589787"/>
                  </a:lnTo>
                  <a:lnTo>
                    <a:pt x="1414272" y="589787"/>
                  </a:lnTo>
                  <a:lnTo>
                    <a:pt x="1414272" y="589025"/>
                  </a:lnTo>
                  <a:close/>
                </a:path>
                <a:path w="1428750" h="635000">
                  <a:moveTo>
                    <a:pt x="14478" y="589025"/>
                  </a:moveTo>
                  <a:lnTo>
                    <a:pt x="14478" y="589787"/>
                  </a:lnTo>
                  <a:lnTo>
                    <a:pt x="14804" y="589787"/>
                  </a:lnTo>
                  <a:lnTo>
                    <a:pt x="14478" y="589025"/>
                  </a:lnTo>
                  <a:close/>
                </a:path>
                <a:path w="1428750" h="635000">
                  <a:moveTo>
                    <a:pt x="1416558" y="583691"/>
                  </a:moveTo>
                  <a:lnTo>
                    <a:pt x="1414272" y="589787"/>
                  </a:lnTo>
                  <a:lnTo>
                    <a:pt x="1424203" y="589787"/>
                  </a:lnTo>
                  <a:lnTo>
                    <a:pt x="1425718" y="584453"/>
                  </a:lnTo>
                  <a:lnTo>
                    <a:pt x="1416558" y="584453"/>
                  </a:lnTo>
                  <a:lnTo>
                    <a:pt x="1416558" y="583691"/>
                  </a:lnTo>
                  <a:close/>
                </a:path>
                <a:path w="1428750" h="635000">
                  <a:moveTo>
                    <a:pt x="12763" y="583691"/>
                  </a:moveTo>
                  <a:lnTo>
                    <a:pt x="12192" y="583691"/>
                  </a:lnTo>
                  <a:lnTo>
                    <a:pt x="12954" y="584453"/>
                  </a:lnTo>
                  <a:lnTo>
                    <a:pt x="12763" y="583691"/>
                  </a:lnTo>
                  <a:close/>
                </a:path>
                <a:path w="1428750" h="635000">
                  <a:moveTo>
                    <a:pt x="1427450" y="578357"/>
                  </a:moveTo>
                  <a:lnTo>
                    <a:pt x="1418082" y="578357"/>
                  </a:lnTo>
                  <a:lnTo>
                    <a:pt x="1416558" y="584453"/>
                  </a:lnTo>
                  <a:lnTo>
                    <a:pt x="1425718" y="584453"/>
                  </a:lnTo>
                  <a:lnTo>
                    <a:pt x="1427450" y="578357"/>
                  </a:lnTo>
                  <a:close/>
                </a:path>
                <a:path w="1428750" h="635000">
                  <a:moveTo>
                    <a:pt x="11430" y="578357"/>
                  </a:moveTo>
                  <a:lnTo>
                    <a:pt x="11430" y="579119"/>
                  </a:lnTo>
                  <a:lnTo>
                    <a:pt x="11620" y="579119"/>
                  </a:lnTo>
                  <a:lnTo>
                    <a:pt x="11430" y="578357"/>
                  </a:lnTo>
                  <a:close/>
                </a:path>
                <a:path w="1428750" h="635000">
                  <a:moveTo>
                    <a:pt x="1418844" y="572261"/>
                  </a:moveTo>
                  <a:lnTo>
                    <a:pt x="1417320" y="579119"/>
                  </a:lnTo>
                  <a:lnTo>
                    <a:pt x="1418082" y="578357"/>
                  </a:lnTo>
                  <a:lnTo>
                    <a:pt x="1427450" y="578357"/>
                  </a:lnTo>
                  <a:lnTo>
                    <a:pt x="1428750" y="573785"/>
                  </a:lnTo>
                  <a:lnTo>
                    <a:pt x="1428750" y="573023"/>
                  </a:lnTo>
                  <a:lnTo>
                    <a:pt x="1418844" y="573023"/>
                  </a:lnTo>
                  <a:lnTo>
                    <a:pt x="1418844" y="572261"/>
                  </a:lnTo>
                  <a:close/>
                </a:path>
                <a:path w="1428750" h="635000">
                  <a:moveTo>
                    <a:pt x="10668" y="572261"/>
                  </a:moveTo>
                  <a:lnTo>
                    <a:pt x="10668" y="573023"/>
                  </a:lnTo>
                  <a:lnTo>
                    <a:pt x="10668" y="572261"/>
                  </a:lnTo>
                  <a:close/>
                </a:path>
                <a:path w="1428750" h="635000">
                  <a:moveTo>
                    <a:pt x="1428750" y="60959"/>
                  </a:moveTo>
                  <a:lnTo>
                    <a:pt x="1418844" y="60959"/>
                  </a:lnTo>
                  <a:lnTo>
                    <a:pt x="1418844" y="573023"/>
                  </a:lnTo>
                  <a:lnTo>
                    <a:pt x="1428750" y="573023"/>
                  </a:lnTo>
                  <a:lnTo>
                    <a:pt x="1428750" y="60959"/>
                  </a:lnTo>
                  <a:close/>
                </a:path>
                <a:path w="1428750" h="635000">
                  <a:moveTo>
                    <a:pt x="10763" y="60959"/>
                  </a:moveTo>
                  <a:lnTo>
                    <a:pt x="10668" y="61721"/>
                  </a:lnTo>
                  <a:lnTo>
                    <a:pt x="10763" y="60959"/>
                  </a:lnTo>
                  <a:close/>
                </a:path>
                <a:path w="1428750" h="635000">
                  <a:moveTo>
                    <a:pt x="1425763" y="49529"/>
                  </a:moveTo>
                  <a:lnTo>
                    <a:pt x="1416558" y="49529"/>
                  </a:lnTo>
                  <a:lnTo>
                    <a:pt x="1418082" y="55625"/>
                  </a:lnTo>
                  <a:lnTo>
                    <a:pt x="1417320" y="55625"/>
                  </a:lnTo>
                  <a:lnTo>
                    <a:pt x="1418844" y="61721"/>
                  </a:lnTo>
                  <a:lnTo>
                    <a:pt x="1418844" y="60959"/>
                  </a:lnTo>
                  <a:lnTo>
                    <a:pt x="1428750" y="60959"/>
                  </a:lnTo>
                  <a:lnTo>
                    <a:pt x="1428750" y="60197"/>
                  </a:lnTo>
                  <a:lnTo>
                    <a:pt x="1427226" y="53339"/>
                  </a:lnTo>
                  <a:lnTo>
                    <a:pt x="1425763" y="49529"/>
                  </a:lnTo>
                  <a:close/>
                </a:path>
                <a:path w="1428750" h="635000">
                  <a:moveTo>
                    <a:pt x="12954" y="49529"/>
                  </a:moveTo>
                  <a:lnTo>
                    <a:pt x="12192" y="50291"/>
                  </a:lnTo>
                  <a:lnTo>
                    <a:pt x="12763" y="50291"/>
                  </a:lnTo>
                  <a:lnTo>
                    <a:pt x="12954" y="49529"/>
                  </a:lnTo>
                  <a:close/>
                </a:path>
                <a:path w="1428750" h="635000">
                  <a:moveTo>
                    <a:pt x="1423716" y="44195"/>
                  </a:moveTo>
                  <a:lnTo>
                    <a:pt x="1414272" y="44195"/>
                  </a:lnTo>
                  <a:lnTo>
                    <a:pt x="1416558" y="50291"/>
                  </a:lnTo>
                  <a:lnTo>
                    <a:pt x="1416558" y="49529"/>
                  </a:lnTo>
                  <a:lnTo>
                    <a:pt x="1425763" y="49529"/>
                  </a:lnTo>
                  <a:lnTo>
                    <a:pt x="1423716" y="44195"/>
                  </a:lnTo>
                  <a:close/>
                </a:path>
                <a:path w="1428750" h="635000">
                  <a:moveTo>
                    <a:pt x="14804" y="44195"/>
                  </a:moveTo>
                  <a:lnTo>
                    <a:pt x="14478" y="44195"/>
                  </a:lnTo>
                  <a:lnTo>
                    <a:pt x="14478" y="44957"/>
                  </a:lnTo>
                  <a:lnTo>
                    <a:pt x="14804" y="44195"/>
                  </a:lnTo>
                  <a:close/>
                </a:path>
                <a:path w="1428750" h="635000">
                  <a:moveTo>
                    <a:pt x="1408004" y="19049"/>
                  </a:moveTo>
                  <a:lnTo>
                    <a:pt x="1392936" y="19049"/>
                  </a:lnTo>
                  <a:lnTo>
                    <a:pt x="1398270" y="22859"/>
                  </a:lnTo>
                  <a:lnTo>
                    <a:pt x="1397508" y="22859"/>
                  </a:lnTo>
                  <a:lnTo>
                    <a:pt x="1402080" y="26669"/>
                  </a:lnTo>
                  <a:lnTo>
                    <a:pt x="1405890" y="30479"/>
                  </a:lnTo>
                  <a:lnTo>
                    <a:pt x="1411986" y="39623"/>
                  </a:lnTo>
                  <a:lnTo>
                    <a:pt x="1414272" y="44957"/>
                  </a:lnTo>
                  <a:lnTo>
                    <a:pt x="1414272" y="44195"/>
                  </a:lnTo>
                  <a:lnTo>
                    <a:pt x="1423716" y="44195"/>
                  </a:lnTo>
                  <a:lnTo>
                    <a:pt x="1419629" y="33548"/>
                  </a:lnTo>
                  <a:lnTo>
                    <a:pt x="1408004" y="19049"/>
                  </a:lnTo>
                  <a:close/>
                </a:path>
                <a:path w="1428750" h="635000">
                  <a:moveTo>
                    <a:pt x="36385" y="19049"/>
                  </a:moveTo>
                  <a:lnTo>
                    <a:pt x="35814" y="19049"/>
                  </a:lnTo>
                  <a:lnTo>
                    <a:pt x="35052" y="19811"/>
                  </a:lnTo>
                  <a:lnTo>
                    <a:pt x="36385" y="19049"/>
                  </a:lnTo>
                  <a:close/>
                </a:path>
                <a:path w="1428750" h="635000">
                  <a:moveTo>
                    <a:pt x="1401333" y="13715"/>
                  </a:moveTo>
                  <a:lnTo>
                    <a:pt x="1383792" y="13715"/>
                  </a:lnTo>
                  <a:lnTo>
                    <a:pt x="1389126" y="16763"/>
                  </a:lnTo>
                  <a:lnTo>
                    <a:pt x="1388364" y="16763"/>
                  </a:lnTo>
                  <a:lnTo>
                    <a:pt x="1393698" y="19811"/>
                  </a:lnTo>
                  <a:lnTo>
                    <a:pt x="1392936" y="19049"/>
                  </a:lnTo>
                  <a:lnTo>
                    <a:pt x="1408004" y="19049"/>
                  </a:lnTo>
                  <a:lnTo>
                    <a:pt x="1406480" y="17149"/>
                  </a:lnTo>
                  <a:lnTo>
                    <a:pt x="1401333" y="13715"/>
                  </a:lnTo>
                  <a:close/>
                </a:path>
                <a:path w="1428750" h="635000">
                  <a:moveTo>
                    <a:pt x="46736" y="13715"/>
                  </a:moveTo>
                  <a:lnTo>
                    <a:pt x="45720" y="13715"/>
                  </a:lnTo>
                  <a:lnTo>
                    <a:pt x="44958" y="14477"/>
                  </a:lnTo>
                  <a:lnTo>
                    <a:pt x="46736" y="13715"/>
                  </a:lnTo>
                  <a:close/>
                </a:path>
                <a:path w="1428750" h="635000">
                  <a:moveTo>
                    <a:pt x="1395623" y="9905"/>
                  </a:moveTo>
                  <a:lnTo>
                    <a:pt x="1367028" y="9905"/>
                  </a:lnTo>
                  <a:lnTo>
                    <a:pt x="1373124" y="10667"/>
                  </a:lnTo>
                  <a:lnTo>
                    <a:pt x="1372362" y="10667"/>
                  </a:lnTo>
                  <a:lnTo>
                    <a:pt x="1378458" y="12191"/>
                  </a:lnTo>
                  <a:lnTo>
                    <a:pt x="1383792" y="14477"/>
                  </a:lnTo>
                  <a:lnTo>
                    <a:pt x="1383792" y="13715"/>
                  </a:lnTo>
                  <a:lnTo>
                    <a:pt x="1401333" y="13715"/>
                  </a:lnTo>
                  <a:lnTo>
                    <a:pt x="1395623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504690" y="3097783"/>
            <a:ext cx="1175385" cy="3981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indent="-635" algn="ctr">
              <a:lnSpc>
                <a:spcPts val="950"/>
              </a:lnSpc>
              <a:spcBef>
                <a:spcPts val="200"/>
              </a:spcBef>
            </a:pPr>
            <a:r>
              <a:rPr sz="850" b="1" spc="-50" dirty="0">
                <a:latin typeface="Trebuchet MS"/>
                <a:cs typeface="Trebuchet MS"/>
              </a:rPr>
              <a:t>Escort </a:t>
            </a:r>
            <a:r>
              <a:rPr sz="850" b="1" spc="-30" dirty="0">
                <a:latin typeface="Trebuchet MS"/>
                <a:cs typeface="Trebuchet MS"/>
              </a:rPr>
              <a:t>to Medical  Station/Room </a:t>
            </a:r>
            <a:r>
              <a:rPr sz="850" b="1" spc="-40" dirty="0">
                <a:latin typeface="Trebuchet MS"/>
                <a:cs typeface="Trebuchet MS"/>
              </a:rPr>
              <a:t>for</a:t>
            </a:r>
            <a:r>
              <a:rPr sz="850" b="1" spc="-120" dirty="0">
                <a:latin typeface="Trebuchet MS"/>
                <a:cs typeface="Trebuchet MS"/>
              </a:rPr>
              <a:t> </a:t>
            </a:r>
            <a:r>
              <a:rPr sz="850" b="1" spc="-55" dirty="0">
                <a:latin typeface="Trebuchet MS"/>
                <a:cs typeface="Trebuchet MS"/>
              </a:rPr>
              <a:t>further  </a:t>
            </a:r>
            <a:r>
              <a:rPr sz="850" b="1" spc="-35" dirty="0">
                <a:latin typeface="Trebuchet MS"/>
                <a:cs typeface="Trebuchet MS"/>
              </a:rPr>
              <a:t>Assessment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200400" y="3834384"/>
            <a:ext cx="1606550" cy="867410"/>
            <a:chOff x="3200400" y="3834384"/>
            <a:chExt cx="1606550" cy="867410"/>
          </a:xfrm>
        </p:grpSpPr>
        <p:sp>
          <p:nvSpPr>
            <p:cNvPr id="33" name="object 33"/>
            <p:cNvSpPr/>
            <p:nvPr/>
          </p:nvSpPr>
          <p:spPr>
            <a:xfrm>
              <a:off x="3200400" y="4262881"/>
              <a:ext cx="182880" cy="10160"/>
            </a:xfrm>
            <a:custGeom>
              <a:avLst/>
              <a:gdLst/>
              <a:ahLst/>
              <a:cxnLst/>
              <a:rect l="l" t="t" r="r" b="b"/>
              <a:pathLst>
                <a:path w="182879" h="10160">
                  <a:moveTo>
                    <a:pt x="182880" y="508"/>
                  </a:moveTo>
                  <a:lnTo>
                    <a:pt x="9906" y="508"/>
                  </a:lnTo>
                  <a:lnTo>
                    <a:pt x="9906" y="5080"/>
                  </a:lnTo>
                  <a:lnTo>
                    <a:pt x="7366" y="5080"/>
                  </a:lnTo>
                  <a:lnTo>
                    <a:pt x="7366" y="2540"/>
                  </a:lnTo>
                  <a:lnTo>
                    <a:pt x="9906" y="5080"/>
                  </a:lnTo>
                  <a:lnTo>
                    <a:pt x="9906" y="508"/>
                  </a:lnTo>
                  <a:lnTo>
                    <a:pt x="7366" y="508"/>
                  </a:lnTo>
                  <a:lnTo>
                    <a:pt x="736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182880" y="10160"/>
                  </a:lnTo>
                  <a:lnTo>
                    <a:pt x="182880" y="5080"/>
                  </a:lnTo>
                  <a:lnTo>
                    <a:pt x="182880" y="508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86316" y="3848805"/>
              <a:ext cx="1412008" cy="8451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77945" y="3834384"/>
              <a:ext cx="1428750" cy="867410"/>
            </a:xfrm>
            <a:custGeom>
              <a:avLst/>
              <a:gdLst/>
              <a:ahLst/>
              <a:cxnLst/>
              <a:rect l="l" t="t" r="r" b="b"/>
              <a:pathLst>
                <a:path w="1428750" h="867410">
                  <a:moveTo>
                    <a:pt x="1338072" y="0"/>
                  </a:moveTo>
                  <a:lnTo>
                    <a:pt x="90678" y="0"/>
                  </a:lnTo>
                  <a:lnTo>
                    <a:pt x="61808" y="5254"/>
                  </a:lnTo>
                  <a:lnTo>
                    <a:pt x="17056" y="37794"/>
                  </a:lnTo>
                  <a:lnTo>
                    <a:pt x="0" y="90677"/>
                  </a:lnTo>
                  <a:lnTo>
                    <a:pt x="0" y="776477"/>
                  </a:lnTo>
                  <a:lnTo>
                    <a:pt x="12338" y="822989"/>
                  </a:lnTo>
                  <a:lnTo>
                    <a:pt x="40386" y="851915"/>
                  </a:lnTo>
                  <a:lnTo>
                    <a:pt x="79769" y="866946"/>
                  </a:lnTo>
                  <a:lnTo>
                    <a:pt x="90678" y="867155"/>
                  </a:lnTo>
                  <a:lnTo>
                    <a:pt x="1347216" y="867155"/>
                  </a:lnTo>
                  <a:lnTo>
                    <a:pt x="1356360" y="865632"/>
                  </a:lnTo>
                  <a:lnTo>
                    <a:pt x="1378413" y="857249"/>
                  </a:lnTo>
                  <a:lnTo>
                    <a:pt x="83058" y="857249"/>
                  </a:lnTo>
                  <a:lnTo>
                    <a:pt x="73914" y="855726"/>
                  </a:lnTo>
                  <a:lnTo>
                    <a:pt x="74676" y="855726"/>
                  </a:lnTo>
                  <a:lnTo>
                    <a:pt x="66294" y="853439"/>
                  </a:lnTo>
                  <a:lnTo>
                    <a:pt x="67056" y="853439"/>
                  </a:lnTo>
                  <a:lnTo>
                    <a:pt x="59436" y="851153"/>
                  </a:lnTo>
                  <a:lnTo>
                    <a:pt x="51816" y="847343"/>
                  </a:lnTo>
                  <a:lnTo>
                    <a:pt x="52577" y="847343"/>
                  </a:lnTo>
                  <a:lnTo>
                    <a:pt x="45720" y="843533"/>
                  </a:lnTo>
                  <a:lnTo>
                    <a:pt x="38862" y="838961"/>
                  </a:lnTo>
                  <a:lnTo>
                    <a:pt x="39624" y="838961"/>
                  </a:lnTo>
                  <a:lnTo>
                    <a:pt x="33528" y="833627"/>
                  </a:lnTo>
                  <a:lnTo>
                    <a:pt x="28194" y="827532"/>
                  </a:lnTo>
                  <a:lnTo>
                    <a:pt x="28363" y="827532"/>
                  </a:lnTo>
                  <a:lnTo>
                    <a:pt x="24214" y="822197"/>
                  </a:lnTo>
                  <a:lnTo>
                    <a:pt x="23622" y="822197"/>
                  </a:lnTo>
                  <a:lnTo>
                    <a:pt x="20193" y="815339"/>
                  </a:lnTo>
                  <a:lnTo>
                    <a:pt x="19812" y="815339"/>
                  </a:lnTo>
                  <a:lnTo>
                    <a:pt x="16002" y="807719"/>
                  </a:lnTo>
                  <a:lnTo>
                    <a:pt x="16486" y="807719"/>
                  </a:lnTo>
                  <a:lnTo>
                    <a:pt x="13993" y="800861"/>
                  </a:lnTo>
                  <a:lnTo>
                    <a:pt x="13716" y="800861"/>
                  </a:lnTo>
                  <a:lnTo>
                    <a:pt x="11637" y="793241"/>
                  </a:lnTo>
                  <a:lnTo>
                    <a:pt x="11430" y="793241"/>
                  </a:lnTo>
                  <a:lnTo>
                    <a:pt x="9906" y="776477"/>
                  </a:lnTo>
                  <a:lnTo>
                    <a:pt x="9969" y="90677"/>
                  </a:lnTo>
                  <a:lnTo>
                    <a:pt x="10668" y="82295"/>
                  </a:lnTo>
                  <a:lnTo>
                    <a:pt x="11430" y="74675"/>
                  </a:lnTo>
                  <a:lnTo>
                    <a:pt x="13716" y="67055"/>
                  </a:lnTo>
                  <a:lnTo>
                    <a:pt x="16764" y="59435"/>
                  </a:lnTo>
                  <a:lnTo>
                    <a:pt x="16002" y="59435"/>
                  </a:lnTo>
                  <a:lnTo>
                    <a:pt x="23622" y="45719"/>
                  </a:lnTo>
                  <a:lnTo>
                    <a:pt x="28956" y="39623"/>
                  </a:lnTo>
                  <a:lnTo>
                    <a:pt x="28194" y="39623"/>
                  </a:lnTo>
                  <a:lnTo>
                    <a:pt x="33528" y="33527"/>
                  </a:lnTo>
                  <a:lnTo>
                    <a:pt x="34290" y="33527"/>
                  </a:lnTo>
                  <a:lnTo>
                    <a:pt x="39624" y="28193"/>
                  </a:lnTo>
                  <a:lnTo>
                    <a:pt x="39841" y="28193"/>
                  </a:lnTo>
                  <a:lnTo>
                    <a:pt x="45720" y="23621"/>
                  </a:lnTo>
                  <a:lnTo>
                    <a:pt x="46863" y="23621"/>
                  </a:lnTo>
                  <a:lnTo>
                    <a:pt x="52577" y="19811"/>
                  </a:lnTo>
                  <a:lnTo>
                    <a:pt x="51816" y="19811"/>
                  </a:lnTo>
                  <a:lnTo>
                    <a:pt x="67056" y="13715"/>
                  </a:lnTo>
                  <a:lnTo>
                    <a:pt x="66294" y="13715"/>
                  </a:lnTo>
                  <a:lnTo>
                    <a:pt x="74676" y="11429"/>
                  </a:lnTo>
                  <a:lnTo>
                    <a:pt x="78486" y="11429"/>
                  </a:lnTo>
                  <a:lnTo>
                    <a:pt x="83058" y="10667"/>
                  </a:lnTo>
                  <a:lnTo>
                    <a:pt x="82296" y="10667"/>
                  </a:lnTo>
                  <a:lnTo>
                    <a:pt x="90678" y="9905"/>
                  </a:lnTo>
                  <a:lnTo>
                    <a:pt x="1377672" y="9905"/>
                  </a:lnTo>
                  <a:lnTo>
                    <a:pt x="1375558" y="8548"/>
                  </a:lnTo>
                  <a:lnTo>
                    <a:pt x="1347216" y="761"/>
                  </a:lnTo>
                  <a:lnTo>
                    <a:pt x="1338072" y="0"/>
                  </a:lnTo>
                  <a:close/>
                </a:path>
                <a:path w="1428750" h="867410">
                  <a:moveTo>
                    <a:pt x="1400556" y="827532"/>
                  </a:moveTo>
                  <a:lnTo>
                    <a:pt x="1395222" y="833627"/>
                  </a:lnTo>
                  <a:lnTo>
                    <a:pt x="1389126" y="838961"/>
                  </a:lnTo>
                  <a:lnTo>
                    <a:pt x="1389888" y="838961"/>
                  </a:lnTo>
                  <a:lnTo>
                    <a:pt x="1383030" y="843533"/>
                  </a:lnTo>
                  <a:lnTo>
                    <a:pt x="1383792" y="843533"/>
                  </a:lnTo>
                  <a:lnTo>
                    <a:pt x="1376172" y="847343"/>
                  </a:lnTo>
                  <a:lnTo>
                    <a:pt x="1376934" y="847343"/>
                  </a:lnTo>
                  <a:lnTo>
                    <a:pt x="1369314" y="851153"/>
                  </a:lnTo>
                  <a:lnTo>
                    <a:pt x="1370076" y="851153"/>
                  </a:lnTo>
                  <a:lnTo>
                    <a:pt x="1361694" y="853439"/>
                  </a:lnTo>
                  <a:lnTo>
                    <a:pt x="1362456" y="853439"/>
                  </a:lnTo>
                  <a:lnTo>
                    <a:pt x="1354074" y="855726"/>
                  </a:lnTo>
                  <a:lnTo>
                    <a:pt x="1354836" y="855726"/>
                  </a:lnTo>
                  <a:lnTo>
                    <a:pt x="1346454" y="857249"/>
                  </a:lnTo>
                  <a:lnTo>
                    <a:pt x="1378413" y="857249"/>
                  </a:lnTo>
                  <a:lnTo>
                    <a:pt x="1383021" y="855498"/>
                  </a:lnTo>
                  <a:lnTo>
                    <a:pt x="1405623" y="837266"/>
                  </a:lnTo>
                  <a:lnTo>
                    <a:pt x="1411546" y="828293"/>
                  </a:lnTo>
                  <a:lnTo>
                    <a:pt x="1400556" y="828293"/>
                  </a:lnTo>
                  <a:lnTo>
                    <a:pt x="1400556" y="827532"/>
                  </a:lnTo>
                  <a:close/>
                </a:path>
                <a:path w="1428750" h="867410">
                  <a:moveTo>
                    <a:pt x="28363" y="827532"/>
                  </a:moveTo>
                  <a:lnTo>
                    <a:pt x="28194" y="827532"/>
                  </a:lnTo>
                  <a:lnTo>
                    <a:pt x="28956" y="828293"/>
                  </a:lnTo>
                  <a:lnTo>
                    <a:pt x="28363" y="827532"/>
                  </a:lnTo>
                  <a:close/>
                </a:path>
                <a:path w="1428750" h="867410">
                  <a:moveTo>
                    <a:pt x="1405128" y="821435"/>
                  </a:moveTo>
                  <a:lnTo>
                    <a:pt x="1400556" y="828293"/>
                  </a:lnTo>
                  <a:lnTo>
                    <a:pt x="1411546" y="828293"/>
                  </a:lnTo>
                  <a:lnTo>
                    <a:pt x="1415570" y="822197"/>
                  </a:lnTo>
                  <a:lnTo>
                    <a:pt x="1405128" y="822197"/>
                  </a:lnTo>
                  <a:lnTo>
                    <a:pt x="1405128" y="821435"/>
                  </a:lnTo>
                  <a:close/>
                </a:path>
                <a:path w="1428750" h="867410">
                  <a:moveTo>
                    <a:pt x="23622" y="821435"/>
                  </a:moveTo>
                  <a:lnTo>
                    <a:pt x="23622" y="822197"/>
                  </a:lnTo>
                  <a:lnTo>
                    <a:pt x="24214" y="822197"/>
                  </a:lnTo>
                  <a:lnTo>
                    <a:pt x="23622" y="821435"/>
                  </a:lnTo>
                  <a:close/>
                </a:path>
                <a:path w="1428750" h="867410">
                  <a:moveTo>
                    <a:pt x="1408938" y="814577"/>
                  </a:moveTo>
                  <a:lnTo>
                    <a:pt x="1405128" y="822197"/>
                  </a:lnTo>
                  <a:lnTo>
                    <a:pt x="1415570" y="822197"/>
                  </a:lnTo>
                  <a:lnTo>
                    <a:pt x="1420097" y="815339"/>
                  </a:lnTo>
                  <a:lnTo>
                    <a:pt x="1408938" y="815339"/>
                  </a:lnTo>
                  <a:lnTo>
                    <a:pt x="1408938" y="814577"/>
                  </a:lnTo>
                  <a:close/>
                </a:path>
                <a:path w="1428750" h="867410">
                  <a:moveTo>
                    <a:pt x="19812" y="814577"/>
                  </a:moveTo>
                  <a:lnTo>
                    <a:pt x="19812" y="815339"/>
                  </a:lnTo>
                  <a:lnTo>
                    <a:pt x="20193" y="815339"/>
                  </a:lnTo>
                  <a:lnTo>
                    <a:pt x="19812" y="814577"/>
                  </a:lnTo>
                  <a:close/>
                </a:path>
                <a:path w="1428750" h="867410">
                  <a:moveTo>
                    <a:pt x="1412748" y="807719"/>
                  </a:moveTo>
                  <a:lnTo>
                    <a:pt x="1408938" y="815339"/>
                  </a:lnTo>
                  <a:lnTo>
                    <a:pt x="1420097" y="815339"/>
                  </a:lnTo>
                  <a:lnTo>
                    <a:pt x="1421500" y="813214"/>
                  </a:lnTo>
                  <a:lnTo>
                    <a:pt x="1422613" y="808481"/>
                  </a:lnTo>
                  <a:lnTo>
                    <a:pt x="1412748" y="808481"/>
                  </a:lnTo>
                  <a:lnTo>
                    <a:pt x="1412748" y="807719"/>
                  </a:lnTo>
                  <a:close/>
                </a:path>
                <a:path w="1428750" h="867410">
                  <a:moveTo>
                    <a:pt x="16486" y="807719"/>
                  </a:moveTo>
                  <a:lnTo>
                    <a:pt x="16002" y="807719"/>
                  </a:lnTo>
                  <a:lnTo>
                    <a:pt x="16764" y="808481"/>
                  </a:lnTo>
                  <a:lnTo>
                    <a:pt x="16486" y="807719"/>
                  </a:lnTo>
                  <a:close/>
                </a:path>
                <a:path w="1428750" h="867410">
                  <a:moveTo>
                    <a:pt x="1415034" y="800099"/>
                  </a:moveTo>
                  <a:lnTo>
                    <a:pt x="1412748" y="808481"/>
                  </a:lnTo>
                  <a:lnTo>
                    <a:pt x="1422613" y="808481"/>
                  </a:lnTo>
                  <a:lnTo>
                    <a:pt x="1424404" y="800861"/>
                  </a:lnTo>
                  <a:lnTo>
                    <a:pt x="1415034" y="800861"/>
                  </a:lnTo>
                  <a:lnTo>
                    <a:pt x="1415034" y="800099"/>
                  </a:lnTo>
                  <a:close/>
                </a:path>
                <a:path w="1428750" h="867410">
                  <a:moveTo>
                    <a:pt x="13716" y="800099"/>
                  </a:moveTo>
                  <a:lnTo>
                    <a:pt x="13716" y="800861"/>
                  </a:lnTo>
                  <a:lnTo>
                    <a:pt x="13993" y="800861"/>
                  </a:lnTo>
                  <a:lnTo>
                    <a:pt x="13716" y="800099"/>
                  </a:lnTo>
                  <a:close/>
                </a:path>
                <a:path w="1428750" h="867410">
                  <a:moveTo>
                    <a:pt x="1417320" y="792479"/>
                  </a:moveTo>
                  <a:lnTo>
                    <a:pt x="1415034" y="800861"/>
                  </a:lnTo>
                  <a:lnTo>
                    <a:pt x="1424404" y="800861"/>
                  </a:lnTo>
                  <a:lnTo>
                    <a:pt x="1426196" y="793241"/>
                  </a:lnTo>
                  <a:lnTo>
                    <a:pt x="1417320" y="793241"/>
                  </a:lnTo>
                  <a:lnTo>
                    <a:pt x="1417320" y="792479"/>
                  </a:lnTo>
                  <a:close/>
                </a:path>
                <a:path w="1428750" h="867410">
                  <a:moveTo>
                    <a:pt x="11430" y="792479"/>
                  </a:moveTo>
                  <a:lnTo>
                    <a:pt x="11430" y="793241"/>
                  </a:lnTo>
                  <a:lnTo>
                    <a:pt x="11637" y="793241"/>
                  </a:lnTo>
                  <a:lnTo>
                    <a:pt x="11430" y="792479"/>
                  </a:lnTo>
                  <a:close/>
                </a:path>
                <a:path w="1428750" h="867410">
                  <a:moveTo>
                    <a:pt x="1428750" y="90677"/>
                  </a:moveTo>
                  <a:lnTo>
                    <a:pt x="1418844" y="90677"/>
                  </a:lnTo>
                  <a:lnTo>
                    <a:pt x="1418844" y="776477"/>
                  </a:lnTo>
                  <a:lnTo>
                    <a:pt x="1418082" y="784859"/>
                  </a:lnTo>
                  <a:lnTo>
                    <a:pt x="1418844" y="784859"/>
                  </a:lnTo>
                  <a:lnTo>
                    <a:pt x="1417320" y="793241"/>
                  </a:lnTo>
                  <a:lnTo>
                    <a:pt x="1426196" y="793241"/>
                  </a:lnTo>
                  <a:lnTo>
                    <a:pt x="1427988" y="785621"/>
                  </a:lnTo>
                  <a:lnTo>
                    <a:pt x="1428750" y="776477"/>
                  </a:lnTo>
                  <a:lnTo>
                    <a:pt x="1428750" y="90677"/>
                  </a:lnTo>
                  <a:close/>
                </a:path>
                <a:path w="1428750" h="867410">
                  <a:moveTo>
                    <a:pt x="9969" y="90677"/>
                  </a:moveTo>
                  <a:lnTo>
                    <a:pt x="9906" y="91439"/>
                  </a:lnTo>
                  <a:lnTo>
                    <a:pt x="9969" y="90677"/>
                  </a:lnTo>
                  <a:close/>
                </a:path>
                <a:path w="1428750" h="867410">
                  <a:moveTo>
                    <a:pt x="1407054" y="33527"/>
                  </a:moveTo>
                  <a:lnTo>
                    <a:pt x="1395222" y="33527"/>
                  </a:lnTo>
                  <a:lnTo>
                    <a:pt x="1400556" y="39623"/>
                  </a:lnTo>
                  <a:lnTo>
                    <a:pt x="1406520" y="48033"/>
                  </a:lnTo>
                  <a:lnTo>
                    <a:pt x="1411019" y="56187"/>
                  </a:lnTo>
                  <a:lnTo>
                    <a:pt x="1414477" y="64823"/>
                  </a:lnTo>
                  <a:lnTo>
                    <a:pt x="1417320" y="74675"/>
                  </a:lnTo>
                  <a:lnTo>
                    <a:pt x="1418844" y="83057"/>
                  </a:lnTo>
                  <a:lnTo>
                    <a:pt x="1418145" y="83057"/>
                  </a:lnTo>
                  <a:lnTo>
                    <a:pt x="1418844" y="91439"/>
                  </a:lnTo>
                  <a:lnTo>
                    <a:pt x="1418844" y="90677"/>
                  </a:lnTo>
                  <a:lnTo>
                    <a:pt x="1428750" y="90677"/>
                  </a:lnTo>
                  <a:lnTo>
                    <a:pt x="1428115" y="83057"/>
                  </a:lnTo>
                  <a:lnTo>
                    <a:pt x="1418844" y="83057"/>
                  </a:lnTo>
                  <a:lnTo>
                    <a:pt x="1418082" y="82295"/>
                  </a:lnTo>
                  <a:lnTo>
                    <a:pt x="1428051" y="82295"/>
                  </a:lnTo>
                  <a:lnTo>
                    <a:pt x="1427226" y="72389"/>
                  </a:lnTo>
                  <a:lnTo>
                    <a:pt x="1416471" y="45094"/>
                  </a:lnTo>
                  <a:lnTo>
                    <a:pt x="1407054" y="33527"/>
                  </a:lnTo>
                  <a:close/>
                </a:path>
                <a:path w="1428750" h="867410">
                  <a:moveTo>
                    <a:pt x="10737" y="82295"/>
                  </a:moveTo>
                  <a:lnTo>
                    <a:pt x="10668" y="83057"/>
                  </a:lnTo>
                  <a:lnTo>
                    <a:pt x="10737" y="82295"/>
                  </a:lnTo>
                  <a:close/>
                </a:path>
                <a:path w="1428750" h="867410">
                  <a:moveTo>
                    <a:pt x="34290" y="33527"/>
                  </a:moveTo>
                  <a:lnTo>
                    <a:pt x="33528" y="33527"/>
                  </a:lnTo>
                  <a:lnTo>
                    <a:pt x="33528" y="34289"/>
                  </a:lnTo>
                  <a:lnTo>
                    <a:pt x="34290" y="33527"/>
                  </a:lnTo>
                  <a:close/>
                </a:path>
                <a:path w="1428750" h="867410">
                  <a:moveTo>
                    <a:pt x="1402711" y="28193"/>
                  </a:moveTo>
                  <a:lnTo>
                    <a:pt x="1389126" y="28193"/>
                  </a:lnTo>
                  <a:lnTo>
                    <a:pt x="1395222" y="34289"/>
                  </a:lnTo>
                  <a:lnTo>
                    <a:pt x="1395222" y="33527"/>
                  </a:lnTo>
                  <a:lnTo>
                    <a:pt x="1407054" y="33527"/>
                  </a:lnTo>
                  <a:lnTo>
                    <a:pt x="1402711" y="28193"/>
                  </a:lnTo>
                  <a:close/>
                </a:path>
                <a:path w="1428750" h="867410">
                  <a:moveTo>
                    <a:pt x="39841" y="28193"/>
                  </a:moveTo>
                  <a:lnTo>
                    <a:pt x="39624" y="28193"/>
                  </a:lnTo>
                  <a:lnTo>
                    <a:pt x="38862" y="28955"/>
                  </a:lnTo>
                  <a:lnTo>
                    <a:pt x="39841" y="28193"/>
                  </a:lnTo>
                  <a:close/>
                </a:path>
                <a:path w="1428750" h="867410">
                  <a:moveTo>
                    <a:pt x="1398988" y="23621"/>
                  </a:moveTo>
                  <a:lnTo>
                    <a:pt x="1383030" y="23621"/>
                  </a:lnTo>
                  <a:lnTo>
                    <a:pt x="1389888" y="28955"/>
                  </a:lnTo>
                  <a:lnTo>
                    <a:pt x="1389126" y="28193"/>
                  </a:lnTo>
                  <a:lnTo>
                    <a:pt x="1402711" y="28193"/>
                  </a:lnTo>
                  <a:lnTo>
                    <a:pt x="1398988" y="23621"/>
                  </a:lnTo>
                  <a:close/>
                </a:path>
                <a:path w="1428750" h="867410">
                  <a:moveTo>
                    <a:pt x="46863" y="23621"/>
                  </a:moveTo>
                  <a:lnTo>
                    <a:pt x="45720" y="23621"/>
                  </a:lnTo>
                  <a:lnTo>
                    <a:pt x="45720" y="24383"/>
                  </a:lnTo>
                  <a:lnTo>
                    <a:pt x="46863" y="23621"/>
                  </a:lnTo>
                  <a:close/>
                </a:path>
                <a:path w="1428750" h="867410">
                  <a:moveTo>
                    <a:pt x="1380045" y="11429"/>
                  </a:moveTo>
                  <a:lnTo>
                    <a:pt x="1354074" y="11429"/>
                  </a:lnTo>
                  <a:lnTo>
                    <a:pt x="1362456" y="13715"/>
                  </a:lnTo>
                  <a:lnTo>
                    <a:pt x="1361694" y="13715"/>
                  </a:lnTo>
                  <a:lnTo>
                    <a:pt x="1370076" y="16763"/>
                  </a:lnTo>
                  <a:lnTo>
                    <a:pt x="1369314" y="16763"/>
                  </a:lnTo>
                  <a:lnTo>
                    <a:pt x="1376934" y="19811"/>
                  </a:lnTo>
                  <a:lnTo>
                    <a:pt x="1376172" y="19811"/>
                  </a:lnTo>
                  <a:lnTo>
                    <a:pt x="1383792" y="24383"/>
                  </a:lnTo>
                  <a:lnTo>
                    <a:pt x="1383030" y="23621"/>
                  </a:lnTo>
                  <a:lnTo>
                    <a:pt x="1398988" y="23621"/>
                  </a:lnTo>
                  <a:lnTo>
                    <a:pt x="1380045" y="11429"/>
                  </a:lnTo>
                  <a:close/>
                </a:path>
                <a:path w="1428750" h="867410">
                  <a:moveTo>
                    <a:pt x="78486" y="11429"/>
                  </a:moveTo>
                  <a:lnTo>
                    <a:pt x="74676" y="11429"/>
                  </a:lnTo>
                  <a:lnTo>
                    <a:pt x="73914" y="12191"/>
                  </a:lnTo>
                  <a:lnTo>
                    <a:pt x="78486" y="11429"/>
                  </a:lnTo>
                  <a:close/>
                </a:path>
                <a:path w="1428750" h="867410">
                  <a:moveTo>
                    <a:pt x="1377672" y="9905"/>
                  </a:moveTo>
                  <a:lnTo>
                    <a:pt x="1338072" y="9905"/>
                  </a:lnTo>
                  <a:lnTo>
                    <a:pt x="1346454" y="10667"/>
                  </a:lnTo>
                  <a:lnTo>
                    <a:pt x="1354836" y="12191"/>
                  </a:lnTo>
                  <a:lnTo>
                    <a:pt x="1354074" y="11429"/>
                  </a:lnTo>
                  <a:lnTo>
                    <a:pt x="1380045" y="11429"/>
                  </a:lnTo>
                  <a:lnTo>
                    <a:pt x="1377672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442962" y="3935221"/>
            <a:ext cx="1298575" cy="639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ct val="93100"/>
              </a:lnSpc>
              <a:spcBef>
                <a:spcPts val="185"/>
              </a:spcBef>
            </a:pPr>
            <a:r>
              <a:rPr sz="850" b="1" spc="-50" dirty="0">
                <a:latin typeface="Trebuchet MS"/>
                <a:cs typeface="Trebuchet MS"/>
              </a:rPr>
              <a:t>Contact </a:t>
            </a:r>
            <a:r>
              <a:rPr sz="850" b="1" spc="-45" dirty="0">
                <a:latin typeface="Trebuchet MS"/>
                <a:cs typeface="Trebuchet MS"/>
              </a:rPr>
              <a:t>Parents/Family </a:t>
            </a:r>
            <a:r>
              <a:rPr sz="850" b="1" spc="-40" dirty="0">
                <a:latin typeface="Trebuchet MS"/>
                <a:cs typeface="Trebuchet MS"/>
              </a:rPr>
              <a:t>and  advise </a:t>
            </a:r>
            <a:r>
              <a:rPr sz="850" b="1" spc="-30" dirty="0">
                <a:latin typeface="Trebuchet MS"/>
                <a:cs typeface="Trebuchet MS"/>
              </a:rPr>
              <a:t>on </a:t>
            </a:r>
            <a:r>
              <a:rPr sz="850" b="1" spc="-50" dirty="0">
                <a:latin typeface="Trebuchet MS"/>
                <a:cs typeface="Trebuchet MS"/>
              </a:rPr>
              <a:t>recommended  </a:t>
            </a:r>
            <a:r>
              <a:rPr sz="850" b="1" spc="-45" dirty="0">
                <a:latin typeface="Trebuchet MS"/>
                <a:cs typeface="Trebuchet MS"/>
              </a:rPr>
              <a:t>treatment </a:t>
            </a:r>
            <a:r>
              <a:rPr sz="850" b="1" spc="-40" dirty="0">
                <a:latin typeface="Trebuchet MS"/>
                <a:cs typeface="Trebuchet MS"/>
              </a:rPr>
              <a:t>plan (Hospital  casualty/additional </a:t>
            </a:r>
            <a:r>
              <a:rPr sz="850" b="1" spc="-30" dirty="0">
                <a:latin typeface="Trebuchet MS"/>
                <a:cs typeface="Trebuchet MS"/>
              </a:rPr>
              <a:t>Medical  </a:t>
            </a:r>
            <a:r>
              <a:rPr sz="850" b="1" spc="-40" dirty="0">
                <a:latin typeface="Trebuchet MS"/>
                <a:cs typeface="Trebuchet MS"/>
              </a:rPr>
              <a:t>Investigations)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200400" y="4898135"/>
            <a:ext cx="1604010" cy="822960"/>
            <a:chOff x="3200400" y="4898135"/>
            <a:chExt cx="1604010" cy="822960"/>
          </a:xfrm>
        </p:grpSpPr>
        <p:sp>
          <p:nvSpPr>
            <p:cNvPr id="38" name="object 38"/>
            <p:cNvSpPr/>
            <p:nvPr/>
          </p:nvSpPr>
          <p:spPr>
            <a:xfrm>
              <a:off x="3200400" y="5305043"/>
              <a:ext cx="180340" cy="9525"/>
            </a:xfrm>
            <a:custGeom>
              <a:avLst/>
              <a:gdLst/>
              <a:ahLst/>
              <a:cxnLst/>
              <a:rect l="l" t="t" r="r" b="b"/>
              <a:pathLst>
                <a:path w="180339" h="9525">
                  <a:moveTo>
                    <a:pt x="179832" y="0"/>
                  </a:moveTo>
                  <a:lnTo>
                    <a:pt x="9906" y="0"/>
                  </a:lnTo>
                  <a:lnTo>
                    <a:pt x="5334" y="0"/>
                  </a:lnTo>
                  <a:lnTo>
                    <a:pt x="9652" y="4318"/>
                  </a:lnTo>
                  <a:lnTo>
                    <a:pt x="0" y="4318"/>
                  </a:lnTo>
                  <a:lnTo>
                    <a:pt x="0" y="9398"/>
                  </a:lnTo>
                  <a:lnTo>
                    <a:pt x="179832" y="9398"/>
                  </a:lnTo>
                  <a:lnTo>
                    <a:pt x="179832" y="4572"/>
                  </a:lnTo>
                  <a:lnTo>
                    <a:pt x="179832" y="4318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83263" y="4912537"/>
              <a:ext cx="1412780" cy="8009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75660" y="4898135"/>
              <a:ext cx="1428750" cy="822960"/>
            </a:xfrm>
            <a:custGeom>
              <a:avLst/>
              <a:gdLst/>
              <a:ahLst/>
              <a:cxnLst/>
              <a:rect l="l" t="t" r="r" b="b"/>
              <a:pathLst>
                <a:path w="1428750" h="822960">
                  <a:moveTo>
                    <a:pt x="1342644" y="0"/>
                  </a:moveTo>
                  <a:lnTo>
                    <a:pt x="86106" y="0"/>
                  </a:lnTo>
                  <a:lnTo>
                    <a:pt x="59166" y="4660"/>
                  </a:lnTo>
                  <a:lnTo>
                    <a:pt x="15661" y="36354"/>
                  </a:lnTo>
                  <a:lnTo>
                    <a:pt x="0" y="77723"/>
                  </a:lnTo>
                  <a:lnTo>
                    <a:pt x="0" y="745997"/>
                  </a:lnTo>
                  <a:lnTo>
                    <a:pt x="16663" y="788327"/>
                  </a:lnTo>
                  <a:lnTo>
                    <a:pt x="54850" y="817071"/>
                  </a:lnTo>
                  <a:lnTo>
                    <a:pt x="86106" y="822959"/>
                  </a:lnTo>
                  <a:lnTo>
                    <a:pt x="1351026" y="822959"/>
                  </a:lnTo>
                  <a:lnTo>
                    <a:pt x="1359408" y="821435"/>
                  </a:lnTo>
                  <a:lnTo>
                    <a:pt x="1381298" y="813053"/>
                  </a:lnTo>
                  <a:lnTo>
                    <a:pt x="78486" y="813053"/>
                  </a:lnTo>
                  <a:lnTo>
                    <a:pt x="70104" y="811529"/>
                  </a:lnTo>
                  <a:lnTo>
                    <a:pt x="70866" y="811529"/>
                  </a:lnTo>
                  <a:lnTo>
                    <a:pt x="63246" y="810005"/>
                  </a:lnTo>
                  <a:lnTo>
                    <a:pt x="54054" y="806020"/>
                  </a:lnTo>
                  <a:lnTo>
                    <a:pt x="46667" y="802181"/>
                  </a:lnTo>
                  <a:lnTo>
                    <a:pt x="39759" y="797491"/>
                  </a:lnTo>
                  <a:lnTo>
                    <a:pt x="32004" y="790955"/>
                  </a:lnTo>
                  <a:lnTo>
                    <a:pt x="26670" y="785621"/>
                  </a:lnTo>
                  <a:lnTo>
                    <a:pt x="27432" y="785621"/>
                  </a:lnTo>
                  <a:lnTo>
                    <a:pt x="22860" y="779525"/>
                  </a:lnTo>
                  <a:lnTo>
                    <a:pt x="19050" y="773429"/>
                  </a:lnTo>
                  <a:lnTo>
                    <a:pt x="15240" y="766571"/>
                  </a:lnTo>
                  <a:lnTo>
                    <a:pt x="16002" y="766571"/>
                  </a:lnTo>
                  <a:lnTo>
                    <a:pt x="12954" y="759713"/>
                  </a:lnTo>
                  <a:lnTo>
                    <a:pt x="11582" y="752855"/>
                  </a:lnTo>
                  <a:lnTo>
                    <a:pt x="11430" y="752855"/>
                  </a:lnTo>
                  <a:lnTo>
                    <a:pt x="10044" y="745235"/>
                  </a:lnTo>
                  <a:lnTo>
                    <a:pt x="9906" y="745235"/>
                  </a:lnTo>
                  <a:lnTo>
                    <a:pt x="9906" y="78485"/>
                  </a:lnTo>
                  <a:lnTo>
                    <a:pt x="10044" y="78485"/>
                  </a:lnTo>
                  <a:lnTo>
                    <a:pt x="11430" y="70865"/>
                  </a:lnTo>
                  <a:lnTo>
                    <a:pt x="11582" y="70865"/>
                  </a:lnTo>
                  <a:lnTo>
                    <a:pt x="12954" y="64007"/>
                  </a:lnTo>
                  <a:lnTo>
                    <a:pt x="15697" y="57149"/>
                  </a:lnTo>
                  <a:lnTo>
                    <a:pt x="15240" y="57149"/>
                  </a:lnTo>
                  <a:lnTo>
                    <a:pt x="19050" y="50291"/>
                  </a:lnTo>
                  <a:lnTo>
                    <a:pt x="22860" y="44195"/>
                  </a:lnTo>
                  <a:lnTo>
                    <a:pt x="27432" y="38099"/>
                  </a:lnTo>
                  <a:lnTo>
                    <a:pt x="26670" y="38099"/>
                  </a:lnTo>
                  <a:lnTo>
                    <a:pt x="37338" y="27431"/>
                  </a:lnTo>
                  <a:lnTo>
                    <a:pt x="38353" y="27431"/>
                  </a:lnTo>
                  <a:lnTo>
                    <a:pt x="43434" y="23621"/>
                  </a:lnTo>
                  <a:lnTo>
                    <a:pt x="49530" y="19811"/>
                  </a:lnTo>
                  <a:lnTo>
                    <a:pt x="56388" y="16001"/>
                  </a:lnTo>
                  <a:lnTo>
                    <a:pt x="58102" y="16001"/>
                  </a:lnTo>
                  <a:lnTo>
                    <a:pt x="63246" y="13715"/>
                  </a:lnTo>
                  <a:lnTo>
                    <a:pt x="70866" y="12191"/>
                  </a:lnTo>
                  <a:lnTo>
                    <a:pt x="70104" y="12191"/>
                  </a:lnTo>
                  <a:lnTo>
                    <a:pt x="78486" y="10667"/>
                  </a:lnTo>
                  <a:lnTo>
                    <a:pt x="1381532" y="10667"/>
                  </a:lnTo>
                  <a:lnTo>
                    <a:pt x="1377336" y="7916"/>
                  </a:lnTo>
                  <a:lnTo>
                    <a:pt x="1351026" y="761"/>
                  </a:lnTo>
                  <a:lnTo>
                    <a:pt x="1342644" y="0"/>
                  </a:lnTo>
                  <a:close/>
                </a:path>
                <a:path w="1428750" h="822960">
                  <a:moveTo>
                    <a:pt x="1390650" y="795527"/>
                  </a:moveTo>
                  <a:lnTo>
                    <a:pt x="1384554" y="800099"/>
                  </a:lnTo>
                  <a:lnTo>
                    <a:pt x="1385316" y="800099"/>
                  </a:lnTo>
                  <a:lnTo>
                    <a:pt x="1378458" y="803909"/>
                  </a:lnTo>
                  <a:lnTo>
                    <a:pt x="1371600" y="806957"/>
                  </a:lnTo>
                  <a:lnTo>
                    <a:pt x="1372362" y="806957"/>
                  </a:lnTo>
                  <a:lnTo>
                    <a:pt x="1364742" y="810005"/>
                  </a:lnTo>
                  <a:lnTo>
                    <a:pt x="1357122" y="811529"/>
                  </a:lnTo>
                  <a:lnTo>
                    <a:pt x="1357884" y="811529"/>
                  </a:lnTo>
                  <a:lnTo>
                    <a:pt x="1349502" y="813053"/>
                  </a:lnTo>
                  <a:lnTo>
                    <a:pt x="1381298" y="813053"/>
                  </a:lnTo>
                  <a:lnTo>
                    <a:pt x="1385075" y="811607"/>
                  </a:lnTo>
                  <a:lnTo>
                    <a:pt x="1404121" y="796289"/>
                  </a:lnTo>
                  <a:lnTo>
                    <a:pt x="1390650" y="796289"/>
                  </a:lnTo>
                  <a:lnTo>
                    <a:pt x="1390650" y="795527"/>
                  </a:lnTo>
                  <a:close/>
                </a:path>
                <a:path w="1428750" h="822960">
                  <a:moveTo>
                    <a:pt x="1426304" y="752093"/>
                  </a:moveTo>
                  <a:lnTo>
                    <a:pt x="1417320" y="752093"/>
                  </a:lnTo>
                  <a:lnTo>
                    <a:pt x="1415034" y="759713"/>
                  </a:lnTo>
                  <a:lnTo>
                    <a:pt x="1412748" y="766571"/>
                  </a:lnTo>
                  <a:lnTo>
                    <a:pt x="1408938" y="773429"/>
                  </a:lnTo>
                  <a:lnTo>
                    <a:pt x="1409700" y="773429"/>
                  </a:lnTo>
                  <a:lnTo>
                    <a:pt x="1405128" y="779525"/>
                  </a:lnTo>
                  <a:lnTo>
                    <a:pt x="1405890" y="779525"/>
                  </a:lnTo>
                  <a:lnTo>
                    <a:pt x="1400556" y="785621"/>
                  </a:lnTo>
                  <a:lnTo>
                    <a:pt x="1401318" y="785621"/>
                  </a:lnTo>
                  <a:lnTo>
                    <a:pt x="1390650" y="796289"/>
                  </a:lnTo>
                  <a:lnTo>
                    <a:pt x="1404121" y="796289"/>
                  </a:lnTo>
                  <a:lnTo>
                    <a:pt x="1405928" y="794837"/>
                  </a:lnTo>
                  <a:lnTo>
                    <a:pt x="1420665" y="772506"/>
                  </a:lnTo>
                  <a:lnTo>
                    <a:pt x="1426304" y="752093"/>
                  </a:lnTo>
                  <a:close/>
                </a:path>
                <a:path w="1428750" h="822960">
                  <a:moveTo>
                    <a:pt x="11430" y="752093"/>
                  </a:moveTo>
                  <a:lnTo>
                    <a:pt x="11430" y="752855"/>
                  </a:lnTo>
                  <a:lnTo>
                    <a:pt x="11582" y="752855"/>
                  </a:lnTo>
                  <a:lnTo>
                    <a:pt x="11430" y="752093"/>
                  </a:lnTo>
                  <a:close/>
                </a:path>
                <a:path w="1428750" h="822960">
                  <a:moveTo>
                    <a:pt x="1418082" y="744473"/>
                  </a:moveTo>
                  <a:lnTo>
                    <a:pt x="1416558" y="752855"/>
                  </a:lnTo>
                  <a:lnTo>
                    <a:pt x="1417320" y="752093"/>
                  </a:lnTo>
                  <a:lnTo>
                    <a:pt x="1426304" y="752093"/>
                  </a:lnTo>
                  <a:lnTo>
                    <a:pt x="1427988" y="745997"/>
                  </a:lnTo>
                  <a:lnTo>
                    <a:pt x="1428051" y="745235"/>
                  </a:lnTo>
                  <a:lnTo>
                    <a:pt x="1418082" y="745235"/>
                  </a:lnTo>
                  <a:lnTo>
                    <a:pt x="1418082" y="744473"/>
                  </a:lnTo>
                  <a:close/>
                </a:path>
                <a:path w="1428750" h="822960">
                  <a:moveTo>
                    <a:pt x="9906" y="744473"/>
                  </a:moveTo>
                  <a:lnTo>
                    <a:pt x="9906" y="745235"/>
                  </a:lnTo>
                  <a:lnTo>
                    <a:pt x="10044" y="745235"/>
                  </a:lnTo>
                  <a:lnTo>
                    <a:pt x="9906" y="744473"/>
                  </a:lnTo>
                  <a:close/>
                </a:path>
                <a:path w="1428750" h="822960">
                  <a:moveTo>
                    <a:pt x="1428051" y="78485"/>
                  </a:moveTo>
                  <a:lnTo>
                    <a:pt x="1418082" y="78485"/>
                  </a:lnTo>
                  <a:lnTo>
                    <a:pt x="1418844" y="86867"/>
                  </a:lnTo>
                  <a:lnTo>
                    <a:pt x="1418844" y="736853"/>
                  </a:lnTo>
                  <a:lnTo>
                    <a:pt x="1418082" y="745235"/>
                  </a:lnTo>
                  <a:lnTo>
                    <a:pt x="1428051" y="745235"/>
                  </a:lnTo>
                  <a:lnTo>
                    <a:pt x="1428750" y="736853"/>
                  </a:lnTo>
                  <a:lnTo>
                    <a:pt x="1428750" y="86867"/>
                  </a:lnTo>
                  <a:lnTo>
                    <a:pt x="1428051" y="78485"/>
                  </a:lnTo>
                  <a:close/>
                </a:path>
                <a:path w="1428750" h="822960">
                  <a:moveTo>
                    <a:pt x="10044" y="78485"/>
                  </a:moveTo>
                  <a:lnTo>
                    <a:pt x="9906" y="78485"/>
                  </a:lnTo>
                  <a:lnTo>
                    <a:pt x="9906" y="79247"/>
                  </a:lnTo>
                  <a:lnTo>
                    <a:pt x="10044" y="78485"/>
                  </a:lnTo>
                  <a:close/>
                </a:path>
                <a:path w="1428750" h="822960">
                  <a:moveTo>
                    <a:pt x="1416558" y="70865"/>
                  </a:moveTo>
                  <a:lnTo>
                    <a:pt x="1418082" y="79247"/>
                  </a:lnTo>
                  <a:lnTo>
                    <a:pt x="1418082" y="78485"/>
                  </a:lnTo>
                  <a:lnTo>
                    <a:pt x="1428051" y="78485"/>
                  </a:lnTo>
                  <a:lnTo>
                    <a:pt x="1427988" y="77723"/>
                  </a:lnTo>
                  <a:lnTo>
                    <a:pt x="1426879" y="71627"/>
                  </a:lnTo>
                  <a:lnTo>
                    <a:pt x="1417320" y="71627"/>
                  </a:lnTo>
                  <a:lnTo>
                    <a:pt x="1416558" y="70865"/>
                  </a:lnTo>
                  <a:close/>
                </a:path>
                <a:path w="1428750" h="822960">
                  <a:moveTo>
                    <a:pt x="11582" y="70865"/>
                  </a:moveTo>
                  <a:lnTo>
                    <a:pt x="11430" y="70865"/>
                  </a:lnTo>
                  <a:lnTo>
                    <a:pt x="11430" y="71627"/>
                  </a:lnTo>
                  <a:lnTo>
                    <a:pt x="11582" y="70865"/>
                  </a:lnTo>
                  <a:close/>
                </a:path>
                <a:path w="1428750" h="822960">
                  <a:moveTo>
                    <a:pt x="1421683" y="56387"/>
                  </a:moveTo>
                  <a:lnTo>
                    <a:pt x="1412748" y="56387"/>
                  </a:lnTo>
                  <a:lnTo>
                    <a:pt x="1417320" y="71627"/>
                  </a:lnTo>
                  <a:lnTo>
                    <a:pt x="1426879" y="71627"/>
                  </a:lnTo>
                  <a:lnTo>
                    <a:pt x="1426464" y="69341"/>
                  </a:lnTo>
                  <a:lnTo>
                    <a:pt x="1421683" y="56387"/>
                  </a:lnTo>
                  <a:close/>
                </a:path>
                <a:path w="1428750" h="822960">
                  <a:moveTo>
                    <a:pt x="16002" y="56387"/>
                  </a:moveTo>
                  <a:lnTo>
                    <a:pt x="15240" y="57149"/>
                  </a:lnTo>
                  <a:lnTo>
                    <a:pt x="15697" y="57149"/>
                  </a:lnTo>
                  <a:lnTo>
                    <a:pt x="16002" y="56387"/>
                  </a:lnTo>
                  <a:close/>
                </a:path>
                <a:path w="1428750" h="822960">
                  <a:moveTo>
                    <a:pt x="1405128" y="43433"/>
                  </a:moveTo>
                  <a:lnTo>
                    <a:pt x="1409700" y="50291"/>
                  </a:lnTo>
                  <a:lnTo>
                    <a:pt x="1408938" y="50291"/>
                  </a:lnTo>
                  <a:lnTo>
                    <a:pt x="1412748" y="57149"/>
                  </a:lnTo>
                  <a:lnTo>
                    <a:pt x="1412748" y="56387"/>
                  </a:lnTo>
                  <a:lnTo>
                    <a:pt x="1421683" y="56387"/>
                  </a:lnTo>
                  <a:lnTo>
                    <a:pt x="1417183" y="44195"/>
                  </a:lnTo>
                  <a:lnTo>
                    <a:pt x="1405890" y="44195"/>
                  </a:lnTo>
                  <a:lnTo>
                    <a:pt x="1405128" y="43433"/>
                  </a:lnTo>
                  <a:close/>
                </a:path>
                <a:path w="1428750" h="822960">
                  <a:moveTo>
                    <a:pt x="1403772" y="27431"/>
                  </a:moveTo>
                  <a:lnTo>
                    <a:pt x="1390650" y="27431"/>
                  </a:lnTo>
                  <a:lnTo>
                    <a:pt x="1401318" y="38099"/>
                  </a:lnTo>
                  <a:lnTo>
                    <a:pt x="1400556" y="38099"/>
                  </a:lnTo>
                  <a:lnTo>
                    <a:pt x="1405890" y="44195"/>
                  </a:lnTo>
                  <a:lnTo>
                    <a:pt x="1417183" y="44195"/>
                  </a:lnTo>
                  <a:lnTo>
                    <a:pt x="1417027" y="43770"/>
                  </a:lnTo>
                  <a:lnTo>
                    <a:pt x="1403772" y="27431"/>
                  </a:lnTo>
                  <a:close/>
                </a:path>
                <a:path w="1428750" h="822960">
                  <a:moveTo>
                    <a:pt x="38353" y="27431"/>
                  </a:moveTo>
                  <a:lnTo>
                    <a:pt x="37338" y="27431"/>
                  </a:lnTo>
                  <a:lnTo>
                    <a:pt x="37338" y="28193"/>
                  </a:lnTo>
                  <a:lnTo>
                    <a:pt x="38353" y="27431"/>
                  </a:lnTo>
                  <a:close/>
                </a:path>
                <a:path w="1428750" h="822960">
                  <a:moveTo>
                    <a:pt x="1389666" y="16001"/>
                  </a:moveTo>
                  <a:lnTo>
                    <a:pt x="1371600" y="16001"/>
                  </a:lnTo>
                  <a:lnTo>
                    <a:pt x="1385316" y="23621"/>
                  </a:lnTo>
                  <a:lnTo>
                    <a:pt x="1384554" y="23621"/>
                  </a:lnTo>
                  <a:lnTo>
                    <a:pt x="1390650" y="28193"/>
                  </a:lnTo>
                  <a:lnTo>
                    <a:pt x="1390650" y="27431"/>
                  </a:lnTo>
                  <a:lnTo>
                    <a:pt x="1403772" y="27431"/>
                  </a:lnTo>
                  <a:lnTo>
                    <a:pt x="1399994" y="22774"/>
                  </a:lnTo>
                  <a:lnTo>
                    <a:pt x="1389666" y="16001"/>
                  </a:lnTo>
                  <a:close/>
                </a:path>
                <a:path w="1428750" h="822960">
                  <a:moveTo>
                    <a:pt x="58102" y="16001"/>
                  </a:moveTo>
                  <a:lnTo>
                    <a:pt x="56388" y="16001"/>
                  </a:lnTo>
                  <a:lnTo>
                    <a:pt x="56388" y="16763"/>
                  </a:lnTo>
                  <a:lnTo>
                    <a:pt x="58102" y="16001"/>
                  </a:lnTo>
                  <a:close/>
                </a:path>
                <a:path w="1428750" h="822960">
                  <a:moveTo>
                    <a:pt x="1381532" y="10667"/>
                  </a:moveTo>
                  <a:lnTo>
                    <a:pt x="1349502" y="10667"/>
                  </a:lnTo>
                  <a:lnTo>
                    <a:pt x="1357884" y="12191"/>
                  </a:lnTo>
                  <a:lnTo>
                    <a:pt x="1357122" y="12191"/>
                  </a:lnTo>
                  <a:lnTo>
                    <a:pt x="1364742" y="13715"/>
                  </a:lnTo>
                  <a:lnTo>
                    <a:pt x="1372362" y="16763"/>
                  </a:lnTo>
                  <a:lnTo>
                    <a:pt x="1371600" y="16001"/>
                  </a:lnTo>
                  <a:lnTo>
                    <a:pt x="1389666" y="16001"/>
                  </a:lnTo>
                  <a:lnTo>
                    <a:pt x="1381532" y="10667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430025" y="4976875"/>
            <a:ext cx="1320165" cy="6394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950"/>
              </a:lnSpc>
              <a:spcBef>
                <a:spcPts val="200"/>
              </a:spcBef>
            </a:pPr>
            <a:r>
              <a:rPr sz="850" b="1" spc="-60" dirty="0">
                <a:latin typeface="Trebuchet MS"/>
                <a:cs typeface="Trebuchet MS"/>
              </a:rPr>
              <a:t>IF </a:t>
            </a:r>
            <a:r>
              <a:rPr sz="850" b="1" spc="-55" dirty="0">
                <a:latin typeface="Trebuchet MS"/>
                <a:cs typeface="Trebuchet MS"/>
              </a:rPr>
              <a:t>required, </a:t>
            </a:r>
            <a:r>
              <a:rPr sz="850" b="1" spc="-35" dirty="0">
                <a:latin typeface="Trebuchet MS"/>
                <a:cs typeface="Trebuchet MS"/>
              </a:rPr>
              <a:t>summon  </a:t>
            </a:r>
            <a:r>
              <a:rPr sz="850" b="1" spc="-45" dirty="0">
                <a:latin typeface="Trebuchet MS"/>
                <a:cs typeface="Trebuchet MS"/>
              </a:rPr>
              <a:t>Ambulance </a:t>
            </a:r>
            <a:r>
              <a:rPr sz="850" b="1" spc="-40" dirty="0">
                <a:latin typeface="Trebuchet MS"/>
                <a:cs typeface="Trebuchet MS"/>
              </a:rPr>
              <a:t>or </a:t>
            </a:r>
            <a:r>
              <a:rPr sz="850" b="1" spc="-45" dirty="0">
                <a:latin typeface="Trebuchet MS"/>
                <a:cs typeface="Trebuchet MS"/>
              </a:rPr>
              <a:t>nearest  </a:t>
            </a:r>
            <a:r>
              <a:rPr sz="850" b="1" spc="-55" dirty="0">
                <a:latin typeface="Trebuchet MS"/>
                <a:cs typeface="Trebuchet MS"/>
              </a:rPr>
              <a:t>Emergency Service</a:t>
            </a:r>
            <a:r>
              <a:rPr sz="850" b="1" spc="-100" dirty="0">
                <a:latin typeface="Trebuchet MS"/>
                <a:cs typeface="Trebuchet MS"/>
              </a:rPr>
              <a:t> </a:t>
            </a:r>
            <a:r>
              <a:rPr sz="850" b="1" spc="-50" dirty="0">
                <a:latin typeface="Trebuchet MS"/>
                <a:cs typeface="Trebuchet MS"/>
              </a:rPr>
              <a:t>Provider.</a:t>
            </a:r>
            <a:endParaRPr sz="850">
              <a:latin typeface="Trebuchet MS"/>
              <a:cs typeface="Trebuchet MS"/>
            </a:endParaRPr>
          </a:p>
          <a:p>
            <a:pPr algn="ctr">
              <a:lnSpc>
                <a:spcPts val="890"/>
              </a:lnSpc>
            </a:pPr>
            <a:r>
              <a:rPr sz="850" b="1" spc="-40" dirty="0">
                <a:latin typeface="Trebuchet MS"/>
                <a:cs typeface="Trebuchet MS"/>
              </a:rPr>
              <a:t>Where </a:t>
            </a:r>
            <a:r>
              <a:rPr sz="850" b="1" spc="-45" dirty="0">
                <a:latin typeface="Trebuchet MS"/>
                <a:cs typeface="Trebuchet MS"/>
              </a:rPr>
              <a:t>applicable </a:t>
            </a:r>
            <a:r>
              <a:rPr sz="850" b="1" spc="-50" dirty="0">
                <a:latin typeface="Trebuchet MS"/>
                <a:cs typeface="Trebuchet MS"/>
              </a:rPr>
              <a:t>access</a:t>
            </a:r>
            <a:r>
              <a:rPr sz="850" b="1" spc="-145" dirty="0">
                <a:latin typeface="Trebuchet MS"/>
                <a:cs typeface="Trebuchet MS"/>
              </a:rPr>
              <a:t> </a:t>
            </a:r>
            <a:r>
              <a:rPr sz="850" b="1" spc="-50" dirty="0">
                <a:latin typeface="Trebuchet MS"/>
                <a:cs typeface="Trebuchet MS"/>
              </a:rPr>
              <a:t>the</a:t>
            </a:r>
            <a:endParaRPr sz="850">
              <a:latin typeface="Trebuchet MS"/>
              <a:cs typeface="Trebuchet MS"/>
            </a:endParaRPr>
          </a:p>
          <a:p>
            <a:pPr algn="ctr">
              <a:lnSpc>
                <a:spcPts val="985"/>
              </a:lnSpc>
            </a:pPr>
            <a:r>
              <a:rPr sz="850" b="1" spc="-40" dirty="0">
                <a:latin typeface="Trebuchet MS"/>
                <a:cs typeface="Trebuchet MS"/>
              </a:rPr>
              <a:t>BokSmart</a:t>
            </a:r>
            <a:r>
              <a:rPr sz="850" b="1" spc="-65" dirty="0">
                <a:latin typeface="Trebuchet MS"/>
                <a:cs typeface="Trebuchet MS"/>
              </a:rPr>
              <a:t> </a:t>
            </a:r>
            <a:r>
              <a:rPr sz="850" b="1" spc="-45" dirty="0">
                <a:latin typeface="Trebuchet MS"/>
                <a:cs typeface="Trebuchet MS"/>
              </a:rPr>
              <a:t>Spineline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200400" y="5958840"/>
            <a:ext cx="1596390" cy="635000"/>
            <a:chOff x="3200400" y="5958840"/>
            <a:chExt cx="1596390" cy="635000"/>
          </a:xfrm>
        </p:grpSpPr>
        <p:sp>
          <p:nvSpPr>
            <p:cNvPr id="43" name="object 43"/>
            <p:cNvSpPr/>
            <p:nvPr/>
          </p:nvSpPr>
          <p:spPr>
            <a:xfrm>
              <a:off x="3200400" y="6271259"/>
              <a:ext cx="172720" cy="10160"/>
            </a:xfrm>
            <a:custGeom>
              <a:avLst/>
              <a:gdLst/>
              <a:ahLst/>
              <a:cxnLst/>
              <a:rect l="l" t="t" r="r" b="b"/>
              <a:pathLst>
                <a:path w="172720" h="10160">
                  <a:moveTo>
                    <a:pt x="172212" y="5842"/>
                  </a:moveTo>
                  <a:lnTo>
                    <a:pt x="0" y="5842"/>
                  </a:lnTo>
                  <a:lnTo>
                    <a:pt x="0" y="9664"/>
                  </a:lnTo>
                  <a:lnTo>
                    <a:pt x="172212" y="9664"/>
                  </a:lnTo>
                  <a:lnTo>
                    <a:pt x="172212" y="5842"/>
                  </a:lnTo>
                  <a:close/>
                </a:path>
                <a:path w="172720" h="10160">
                  <a:moveTo>
                    <a:pt x="172212" y="0"/>
                  </a:moveTo>
                  <a:lnTo>
                    <a:pt x="9906" y="0"/>
                  </a:lnTo>
                  <a:lnTo>
                    <a:pt x="5334" y="0"/>
                  </a:lnTo>
                  <a:lnTo>
                    <a:pt x="9906" y="5334"/>
                  </a:lnTo>
                  <a:lnTo>
                    <a:pt x="172212" y="5334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72612" y="5964174"/>
              <a:ext cx="1418843" cy="6248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68039" y="5958840"/>
              <a:ext cx="1428750" cy="635000"/>
            </a:xfrm>
            <a:custGeom>
              <a:avLst/>
              <a:gdLst/>
              <a:ahLst/>
              <a:cxnLst/>
              <a:rect l="l" t="t" r="r" b="b"/>
              <a:pathLst>
                <a:path w="1428750" h="635000">
                  <a:moveTo>
                    <a:pt x="1360932" y="0"/>
                  </a:moveTo>
                  <a:lnTo>
                    <a:pt x="67056" y="0"/>
                  </a:lnTo>
                  <a:lnTo>
                    <a:pt x="45755" y="3659"/>
                  </a:lnTo>
                  <a:lnTo>
                    <a:pt x="12625" y="27924"/>
                  </a:lnTo>
                  <a:lnTo>
                    <a:pt x="0" y="60959"/>
                  </a:lnTo>
                  <a:lnTo>
                    <a:pt x="0" y="574547"/>
                  </a:lnTo>
                  <a:lnTo>
                    <a:pt x="19005" y="614213"/>
                  </a:lnTo>
                  <a:lnTo>
                    <a:pt x="59349" y="634568"/>
                  </a:lnTo>
                  <a:lnTo>
                    <a:pt x="67056" y="634745"/>
                  </a:lnTo>
                  <a:lnTo>
                    <a:pt x="1367790" y="634745"/>
                  </a:lnTo>
                  <a:lnTo>
                    <a:pt x="1374648" y="633221"/>
                  </a:lnTo>
                  <a:lnTo>
                    <a:pt x="1394305" y="626149"/>
                  </a:lnTo>
                  <a:lnTo>
                    <a:pt x="1395925" y="624839"/>
                  </a:lnTo>
                  <a:lnTo>
                    <a:pt x="61722" y="624839"/>
                  </a:lnTo>
                  <a:lnTo>
                    <a:pt x="55626" y="624077"/>
                  </a:lnTo>
                  <a:lnTo>
                    <a:pt x="49530" y="622553"/>
                  </a:lnTo>
                  <a:lnTo>
                    <a:pt x="50292" y="622553"/>
                  </a:lnTo>
                  <a:lnTo>
                    <a:pt x="39624" y="617981"/>
                  </a:lnTo>
                  <a:lnTo>
                    <a:pt x="40386" y="617981"/>
                  </a:lnTo>
                  <a:lnTo>
                    <a:pt x="35052" y="614933"/>
                  </a:lnTo>
                  <a:lnTo>
                    <a:pt x="30480" y="611885"/>
                  </a:lnTo>
                  <a:lnTo>
                    <a:pt x="31242" y="611885"/>
                  </a:lnTo>
                  <a:lnTo>
                    <a:pt x="26670" y="608075"/>
                  </a:lnTo>
                  <a:lnTo>
                    <a:pt x="23495" y="604265"/>
                  </a:lnTo>
                  <a:lnTo>
                    <a:pt x="22860" y="604265"/>
                  </a:lnTo>
                  <a:lnTo>
                    <a:pt x="19050" y="599693"/>
                  </a:lnTo>
                  <a:lnTo>
                    <a:pt x="19812" y="599693"/>
                  </a:lnTo>
                  <a:lnTo>
                    <a:pt x="17199" y="595121"/>
                  </a:lnTo>
                  <a:lnTo>
                    <a:pt x="16764" y="595121"/>
                  </a:lnTo>
                  <a:lnTo>
                    <a:pt x="12192" y="584453"/>
                  </a:lnTo>
                  <a:lnTo>
                    <a:pt x="10668" y="579119"/>
                  </a:lnTo>
                  <a:lnTo>
                    <a:pt x="10001" y="573785"/>
                  </a:lnTo>
                  <a:lnTo>
                    <a:pt x="10001" y="60959"/>
                  </a:lnTo>
                  <a:lnTo>
                    <a:pt x="10668" y="55625"/>
                  </a:lnTo>
                  <a:lnTo>
                    <a:pt x="10858" y="55625"/>
                  </a:lnTo>
                  <a:lnTo>
                    <a:pt x="12192" y="50291"/>
                  </a:lnTo>
                  <a:lnTo>
                    <a:pt x="12477" y="50291"/>
                  </a:lnTo>
                  <a:lnTo>
                    <a:pt x="14478" y="44957"/>
                  </a:lnTo>
                  <a:lnTo>
                    <a:pt x="14804" y="44957"/>
                  </a:lnTo>
                  <a:lnTo>
                    <a:pt x="16764" y="40385"/>
                  </a:lnTo>
                  <a:lnTo>
                    <a:pt x="19376" y="35813"/>
                  </a:lnTo>
                  <a:lnTo>
                    <a:pt x="19050" y="35813"/>
                  </a:lnTo>
                  <a:lnTo>
                    <a:pt x="26670" y="26669"/>
                  </a:lnTo>
                  <a:lnTo>
                    <a:pt x="27432" y="26669"/>
                  </a:lnTo>
                  <a:lnTo>
                    <a:pt x="31242" y="22859"/>
                  </a:lnTo>
                  <a:lnTo>
                    <a:pt x="31394" y="22859"/>
                  </a:lnTo>
                  <a:lnTo>
                    <a:pt x="35052" y="19811"/>
                  </a:lnTo>
                  <a:lnTo>
                    <a:pt x="40386" y="16763"/>
                  </a:lnTo>
                  <a:lnTo>
                    <a:pt x="40957" y="16763"/>
                  </a:lnTo>
                  <a:lnTo>
                    <a:pt x="44958" y="14477"/>
                  </a:lnTo>
                  <a:lnTo>
                    <a:pt x="50292" y="12953"/>
                  </a:lnTo>
                  <a:lnTo>
                    <a:pt x="49530" y="12953"/>
                  </a:lnTo>
                  <a:lnTo>
                    <a:pt x="55626" y="11429"/>
                  </a:lnTo>
                  <a:lnTo>
                    <a:pt x="61722" y="10667"/>
                  </a:lnTo>
                  <a:lnTo>
                    <a:pt x="60960" y="10667"/>
                  </a:lnTo>
                  <a:lnTo>
                    <a:pt x="67818" y="9905"/>
                  </a:lnTo>
                  <a:lnTo>
                    <a:pt x="1394702" y="9905"/>
                  </a:lnTo>
                  <a:lnTo>
                    <a:pt x="1388496" y="5856"/>
                  </a:lnTo>
                  <a:lnTo>
                    <a:pt x="1367790" y="761"/>
                  </a:lnTo>
                  <a:lnTo>
                    <a:pt x="1360932" y="0"/>
                  </a:lnTo>
                  <a:close/>
                </a:path>
                <a:path w="1428750" h="635000">
                  <a:moveTo>
                    <a:pt x="1423035" y="594359"/>
                  </a:moveTo>
                  <a:lnTo>
                    <a:pt x="1411986" y="594359"/>
                  </a:lnTo>
                  <a:lnTo>
                    <a:pt x="1408938" y="599693"/>
                  </a:lnTo>
                  <a:lnTo>
                    <a:pt x="1405128" y="604265"/>
                  </a:lnTo>
                  <a:lnTo>
                    <a:pt x="1405890" y="604265"/>
                  </a:lnTo>
                  <a:lnTo>
                    <a:pt x="1401318" y="608075"/>
                  </a:lnTo>
                  <a:lnTo>
                    <a:pt x="1402080" y="608075"/>
                  </a:lnTo>
                  <a:lnTo>
                    <a:pt x="1397508" y="611885"/>
                  </a:lnTo>
                  <a:lnTo>
                    <a:pt x="1392936" y="614933"/>
                  </a:lnTo>
                  <a:lnTo>
                    <a:pt x="1393698" y="614933"/>
                  </a:lnTo>
                  <a:lnTo>
                    <a:pt x="1388364" y="617981"/>
                  </a:lnTo>
                  <a:lnTo>
                    <a:pt x="1383030" y="620267"/>
                  </a:lnTo>
                  <a:lnTo>
                    <a:pt x="1383792" y="620267"/>
                  </a:lnTo>
                  <a:lnTo>
                    <a:pt x="1377696" y="622553"/>
                  </a:lnTo>
                  <a:lnTo>
                    <a:pt x="1378458" y="622553"/>
                  </a:lnTo>
                  <a:lnTo>
                    <a:pt x="1372362" y="624077"/>
                  </a:lnTo>
                  <a:lnTo>
                    <a:pt x="1373124" y="624077"/>
                  </a:lnTo>
                  <a:lnTo>
                    <a:pt x="1367028" y="624839"/>
                  </a:lnTo>
                  <a:lnTo>
                    <a:pt x="1395925" y="624839"/>
                  </a:lnTo>
                  <a:lnTo>
                    <a:pt x="1411062" y="612614"/>
                  </a:lnTo>
                  <a:lnTo>
                    <a:pt x="1422946" y="594715"/>
                  </a:lnTo>
                  <a:lnTo>
                    <a:pt x="1423035" y="594359"/>
                  </a:lnTo>
                  <a:close/>
                </a:path>
                <a:path w="1428750" h="635000">
                  <a:moveTo>
                    <a:pt x="22860" y="603503"/>
                  </a:moveTo>
                  <a:lnTo>
                    <a:pt x="22860" y="604265"/>
                  </a:lnTo>
                  <a:lnTo>
                    <a:pt x="23495" y="604265"/>
                  </a:lnTo>
                  <a:lnTo>
                    <a:pt x="22860" y="603503"/>
                  </a:lnTo>
                  <a:close/>
                </a:path>
                <a:path w="1428750" h="635000">
                  <a:moveTo>
                    <a:pt x="16764" y="594359"/>
                  </a:moveTo>
                  <a:lnTo>
                    <a:pt x="16764" y="595121"/>
                  </a:lnTo>
                  <a:lnTo>
                    <a:pt x="17199" y="595121"/>
                  </a:lnTo>
                  <a:lnTo>
                    <a:pt x="16764" y="594359"/>
                  </a:lnTo>
                  <a:close/>
                </a:path>
                <a:path w="1428750" h="635000">
                  <a:moveTo>
                    <a:pt x="1427395" y="55625"/>
                  </a:moveTo>
                  <a:lnTo>
                    <a:pt x="1417320" y="55625"/>
                  </a:lnTo>
                  <a:lnTo>
                    <a:pt x="1418844" y="67817"/>
                  </a:lnTo>
                  <a:lnTo>
                    <a:pt x="1418844" y="567689"/>
                  </a:lnTo>
                  <a:lnTo>
                    <a:pt x="1418082" y="573785"/>
                  </a:lnTo>
                  <a:lnTo>
                    <a:pt x="1417320" y="579119"/>
                  </a:lnTo>
                  <a:lnTo>
                    <a:pt x="1414272" y="589787"/>
                  </a:lnTo>
                  <a:lnTo>
                    <a:pt x="1411224" y="595121"/>
                  </a:lnTo>
                  <a:lnTo>
                    <a:pt x="1411986" y="594359"/>
                  </a:lnTo>
                  <a:lnTo>
                    <a:pt x="1423035" y="594359"/>
                  </a:lnTo>
                  <a:lnTo>
                    <a:pt x="1427988" y="574547"/>
                  </a:lnTo>
                  <a:lnTo>
                    <a:pt x="1428750" y="567689"/>
                  </a:lnTo>
                  <a:lnTo>
                    <a:pt x="1428750" y="67817"/>
                  </a:lnTo>
                  <a:lnTo>
                    <a:pt x="1427395" y="55625"/>
                  </a:lnTo>
                  <a:close/>
                </a:path>
                <a:path w="1428750" h="635000">
                  <a:moveTo>
                    <a:pt x="9906" y="573023"/>
                  </a:moveTo>
                  <a:lnTo>
                    <a:pt x="9906" y="573785"/>
                  </a:lnTo>
                  <a:lnTo>
                    <a:pt x="9906" y="573023"/>
                  </a:lnTo>
                  <a:close/>
                </a:path>
                <a:path w="1428750" h="635000">
                  <a:moveTo>
                    <a:pt x="1418082" y="573023"/>
                  </a:moveTo>
                  <a:lnTo>
                    <a:pt x="1417986" y="573785"/>
                  </a:lnTo>
                  <a:lnTo>
                    <a:pt x="1418082" y="573023"/>
                  </a:lnTo>
                  <a:close/>
                </a:path>
                <a:path w="1428750" h="635000">
                  <a:moveTo>
                    <a:pt x="1418844" y="566927"/>
                  </a:moveTo>
                  <a:lnTo>
                    <a:pt x="1418759" y="567689"/>
                  </a:lnTo>
                  <a:lnTo>
                    <a:pt x="1418844" y="566927"/>
                  </a:lnTo>
                  <a:close/>
                </a:path>
                <a:path w="1428750" h="635000">
                  <a:moveTo>
                    <a:pt x="10858" y="55625"/>
                  </a:moveTo>
                  <a:lnTo>
                    <a:pt x="10668" y="55625"/>
                  </a:lnTo>
                  <a:lnTo>
                    <a:pt x="10668" y="56387"/>
                  </a:lnTo>
                  <a:lnTo>
                    <a:pt x="10858" y="55625"/>
                  </a:lnTo>
                  <a:close/>
                </a:path>
                <a:path w="1428750" h="635000">
                  <a:moveTo>
                    <a:pt x="1425810" y="50291"/>
                  </a:moveTo>
                  <a:lnTo>
                    <a:pt x="1415796" y="50291"/>
                  </a:lnTo>
                  <a:lnTo>
                    <a:pt x="1417320" y="56387"/>
                  </a:lnTo>
                  <a:lnTo>
                    <a:pt x="1417320" y="55625"/>
                  </a:lnTo>
                  <a:lnTo>
                    <a:pt x="1427395" y="55625"/>
                  </a:lnTo>
                  <a:lnTo>
                    <a:pt x="1427226" y="54101"/>
                  </a:lnTo>
                  <a:lnTo>
                    <a:pt x="1425810" y="50291"/>
                  </a:lnTo>
                  <a:close/>
                </a:path>
                <a:path w="1428750" h="635000">
                  <a:moveTo>
                    <a:pt x="12477" y="50291"/>
                  </a:moveTo>
                  <a:lnTo>
                    <a:pt x="12192" y="50291"/>
                  </a:lnTo>
                  <a:lnTo>
                    <a:pt x="12192" y="51053"/>
                  </a:lnTo>
                  <a:lnTo>
                    <a:pt x="12477" y="50291"/>
                  </a:lnTo>
                  <a:close/>
                </a:path>
                <a:path w="1428750" h="635000">
                  <a:moveTo>
                    <a:pt x="1423828" y="44957"/>
                  </a:moveTo>
                  <a:lnTo>
                    <a:pt x="1414272" y="44957"/>
                  </a:lnTo>
                  <a:lnTo>
                    <a:pt x="1415796" y="51053"/>
                  </a:lnTo>
                  <a:lnTo>
                    <a:pt x="1415796" y="50291"/>
                  </a:lnTo>
                  <a:lnTo>
                    <a:pt x="1425810" y="50291"/>
                  </a:lnTo>
                  <a:lnTo>
                    <a:pt x="1423828" y="44957"/>
                  </a:lnTo>
                  <a:close/>
                </a:path>
                <a:path w="1428750" h="635000">
                  <a:moveTo>
                    <a:pt x="14804" y="44957"/>
                  </a:moveTo>
                  <a:lnTo>
                    <a:pt x="14478" y="44957"/>
                  </a:lnTo>
                  <a:lnTo>
                    <a:pt x="14478" y="45719"/>
                  </a:lnTo>
                  <a:lnTo>
                    <a:pt x="14804" y="44957"/>
                  </a:lnTo>
                  <a:close/>
                </a:path>
                <a:path w="1428750" h="635000">
                  <a:moveTo>
                    <a:pt x="1420148" y="35051"/>
                  </a:moveTo>
                  <a:lnTo>
                    <a:pt x="1408938" y="35051"/>
                  </a:lnTo>
                  <a:lnTo>
                    <a:pt x="1411986" y="40385"/>
                  </a:lnTo>
                  <a:lnTo>
                    <a:pt x="1411224" y="40385"/>
                  </a:lnTo>
                  <a:lnTo>
                    <a:pt x="1414272" y="45719"/>
                  </a:lnTo>
                  <a:lnTo>
                    <a:pt x="1414272" y="44957"/>
                  </a:lnTo>
                  <a:lnTo>
                    <a:pt x="1423828" y="44957"/>
                  </a:lnTo>
                  <a:lnTo>
                    <a:pt x="1420148" y="35051"/>
                  </a:lnTo>
                  <a:close/>
                </a:path>
                <a:path w="1428750" h="635000">
                  <a:moveTo>
                    <a:pt x="19812" y="35051"/>
                  </a:moveTo>
                  <a:lnTo>
                    <a:pt x="19050" y="35813"/>
                  </a:lnTo>
                  <a:lnTo>
                    <a:pt x="19376" y="35813"/>
                  </a:lnTo>
                  <a:lnTo>
                    <a:pt x="19812" y="35051"/>
                  </a:lnTo>
                  <a:close/>
                </a:path>
                <a:path w="1428750" h="635000">
                  <a:moveTo>
                    <a:pt x="1410688" y="22859"/>
                  </a:moveTo>
                  <a:lnTo>
                    <a:pt x="1397508" y="22859"/>
                  </a:lnTo>
                  <a:lnTo>
                    <a:pt x="1405890" y="31241"/>
                  </a:lnTo>
                  <a:lnTo>
                    <a:pt x="1405128" y="31241"/>
                  </a:lnTo>
                  <a:lnTo>
                    <a:pt x="1408938" y="35813"/>
                  </a:lnTo>
                  <a:lnTo>
                    <a:pt x="1408938" y="35051"/>
                  </a:lnTo>
                  <a:lnTo>
                    <a:pt x="1420148" y="35051"/>
                  </a:lnTo>
                  <a:lnTo>
                    <a:pt x="1419807" y="34134"/>
                  </a:lnTo>
                  <a:lnTo>
                    <a:pt x="1410688" y="22859"/>
                  </a:lnTo>
                  <a:close/>
                </a:path>
                <a:path w="1428750" h="635000">
                  <a:moveTo>
                    <a:pt x="27432" y="26669"/>
                  </a:moveTo>
                  <a:lnTo>
                    <a:pt x="26670" y="26669"/>
                  </a:lnTo>
                  <a:lnTo>
                    <a:pt x="26670" y="27431"/>
                  </a:lnTo>
                  <a:lnTo>
                    <a:pt x="27432" y="26669"/>
                  </a:lnTo>
                  <a:close/>
                </a:path>
                <a:path w="1428750" h="635000">
                  <a:moveTo>
                    <a:pt x="31394" y="22859"/>
                  </a:moveTo>
                  <a:lnTo>
                    <a:pt x="31242" y="22859"/>
                  </a:lnTo>
                  <a:lnTo>
                    <a:pt x="30480" y="23621"/>
                  </a:lnTo>
                  <a:lnTo>
                    <a:pt x="31394" y="22859"/>
                  </a:lnTo>
                  <a:close/>
                </a:path>
                <a:path w="1428750" h="635000">
                  <a:moveTo>
                    <a:pt x="1405212" y="16763"/>
                  </a:moveTo>
                  <a:lnTo>
                    <a:pt x="1388364" y="16763"/>
                  </a:lnTo>
                  <a:lnTo>
                    <a:pt x="1393698" y="19811"/>
                  </a:lnTo>
                  <a:lnTo>
                    <a:pt x="1392936" y="19811"/>
                  </a:lnTo>
                  <a:lnTo>
                    <a:pt x="1397508" y="23621"/>
                  </a:lnTo>
                  <a:lnTo>
                    <a:pt x="1397508" y="22859"/>
                  </a:lnTo>
                  <a:lnTo>
                    <a:pt x="1410688" y="22859"/>
                  </a:lnTo>
                  <a:lnTo>
                    <a:pt x="1406366" y="17516"/>
                  </a:lnTo>
                  <a:lnTo>
                    <a:pt x="1405212" y="16763"/>
                  </a:lnTo>
                  <a:close/>
                </a:path>
                <a:path w="1428750" h="635000">
                  <a:moveTo>
                    <a:pt x="40957" y="16763"/>
                  </a:moveTo>
                  <a:lnTo>
                    <a:pt x="40386" y="16763"/>
                  </a:lnTo>
                  <a:lnTo>
                    <a:pt x="39624" y="17525"/>
                  </a:lnTo>
                  <a:lnTo>
                    <a:pt x="40957" y="16763"/>
                  </a:lnTo>
                  <a:close/>
                </a:path>
                <a:path w="1428750" h="635000">
                  <a:moveTo>
                    <a:pt x="1394702" y="9905"/>
                  </a:moveTo>
                  <a:lnTo>
                    <a:pt x="1360932" y="9905"/>
                  </a:lnTo>
                  <a:lnTo>
                    <a:pt x="1373124" y="11429"/>
                  </a:lnTo>
                  <a:lnTo>
                    <a:pt x="1372362" y="11429"/>
                  </a:lnTo>
                  <a:lnTo>
                    <a:pt x="1378458" y="12953"/>
                  </a:lnTo>
                  <a:lnTo>
                    <a:pt x="1377696" y="12953"/>
                  </a:lnTo>
                  <a:lnTo>
                    <a:pt x="1383792" y="14477"/>
                  </a:lnTo>
                  <a:lnTo>
                    <a:pt x="1383030" y="14477"/>
                  </a:lnTo>
                  <a:lnTo>
                    <a:pt x="1388364" y="17525"/>
                  </a:lnTo>
                  <a:lnTo>
                    <a:pt x="1388364" y="16763"/>
                  </a:lnTo>
                  <a:lnTo>
                    <a:pt x="1405212" y="16763"/>
                  </a:lnTo>
                  <a:lnTo>
                    <a:pt x="1394702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404870" y="6064250"/>
            <a:ext cx="1354455" cy="3981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950"/>
              </a:lnSpc>
              <a:spcBef>
                <a:spcPts val="200"/>
              </a:spcBef>
            </a:pPr>
            <a:r>
              <a:rPr sz="850" b="1" spc="-35" dirty="0">
                <a:latin typeface="Trebuchet MS"/>
                <a:cs typeface="Trebuchet MS"/>
              </a:rPr>
              <a:t>Inform </a:t>
            </a:r>
            <a:r>
              <a:rPr sz="850" b="1" dirty="0">
                <a:latin typeface="Trebuchet MS"/>
                <a:cs typeface="Trebuchet MS"/>
              </a:rPr>
              <a:t>Main</a:t>
            </a:r>
            <a:r>
              <a:rPr sz="850" b="1" spc="-175" dirty="0">
                <a:latin typeface="Trebuchet MS"/>
                <a:cs typeface="Trebuchet MS"/>
              </a:rPr>
              <a:t> </a:t>
            </a:r>
            <a:r>
              <a:rPr sz="850" b="1" spc="-35" dirty="0">
                <a:latin typeface="Trebuchet MS"/>
                <a:cs typeface="Trebuchet MS"/>
              </a:rPr>
              <a:t>Gate </a:t>
            </a:r>
            <a:r>
              <a:rPr sz="850" b="1" spc="-50" dirty="0">
                <a:latin typeface="Trebuchet MS"/>
                <a:cs typeface="Trebuchet MS"/>
              </a:rPr>
              <a:t>Security </a:t>
            </a:r>
            <a:r>
              <a:rPr sz="850" b="1" spc="-30" dirty="0">
                <a:latin typeface="Trebuchet MS"/>
                <a:cs typeface="Trebuchet MS"/>
              </a:rPr>
              <a:t>to  </a:t>
            </a:r>
            <a:r>
              <a:rPr sz="850" b="1" spc="-45" dirty="0">
                <a:latin typeface="Trebuchet MS"/>
                <a:cs typeface="Trebuchet MS"/>
              </a:rPr>
              <a:t>remain </a:t>
            </a:r>
            <a:r>
              <a:rPr sz="850" b="1" spc="-40" dirty="0">
                <a:latin typeface="Trebuchet MS"/>
                <a:cs typeface="Trebuchet MS"/>
              </a:rPr>
              <a:t>open for </a:t>
            </a:r>
            <a:r>
              <a:rPr sz="850" b="1" spc="-30" dirty="0">
                <a:latin typeface="Trebuchet MS"/>
                <a:cs typeface="Trebuchet MS"/>
              </a:rPr>
              <a:t>Medical  </a:t>
            </a:r>
            <a:r>
              <a:rPr sz="850" b="1" spc="-40" dirty="0">
                <a:latin typeface="Trebuchet MS"/>
                <a:cs typeface="Trebuchet MS"/>
              </a:rPr>
              <a:t>Support </a:t>
            </a:r>
            <a:r>
              <a:rPr sz="850" b="1" spc="35" dirty="0">
                <a:latin typeface="Trebuchet MS"/>
                <a:cs typeface="Trebuchet MS"/>
              </a:rPr>
              <a:t>/</a:t>
            </a:r>
            <a:r>
              <a:rPr sz="850" b="1" spc="-90" dirty="0">
                <a:latin typeface="Trebuchet MS"/>
                <a:cs typeface="Trebuchet MS"/>
              </a:rPr>
              <a:t> </a:t>
            </a:r>
            <a:r>
              <a:rPr sz="850" b="1" spc="-45" dirty="0">
                <a:latin typeface="Trebuchet MS"/>
                <a:cs typeface="Trebuchet MS"/>
              </a:rPr>
              <a:t>Ambulance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200400" y="2942083"/>
            <a:ext cx="1593850" cy="4521835"/>
            <a:chOff x="3200400" y="2942083"/>
            <a:chExt cx="1593850" cy="4521835"/>
          </a:xfrm>
        </p:grpSpPr>
        <p:sp>
          <p:nvSpPr>
            <p:cNvPr id="48" name="object 48"/>
            <p:cNvSpPr/>
            <p:nvPr/>
          </p:nvSpPr>
          <p:spPr>
            <a:xfrm>
              <a:off x="3200400" y="2942094"/>
              <a:ext cx="170180" cy="4208780"/>
            </a:xfrm>
            <a:custGeom>
              <a:avLst/>
              <a:gdLst/>
              <a:ahLst/>
              <a:cxnLst/>
              <a:rect l="l" t="t" r="r" b="b"/>
              <a:pathLst>
                <a:path w="170179" h="4208780">
                  <a:moveTo>
                    <a:pt x="169926" y="4199382"/>
                  </a:moveTo>
                  <a:lnTo>
                    <a:pt x="9906" y="4199382"/>
                  </a:lnTo>
                  <a:lnTo>
                    <a:pt x="9906" y="0"/>
                  </a:lnTo>
                  <a:lnTo>
                    <a:pt x="0" y="0"/>
                  </a:lnTo>
                  <a:lnTo>
                    <a:pt x="0" y="4204957"/>
                  </a:lnTo>
                  <a:lnTo>
                    <a:pt x="0" y="4208780"/>
                  </a:lnTo>
                  <a:lnTo>
                    <a:pt x="169926" y="4208780"/>
                  </a:lnTo>
                  <a:lnTo>
                    <a:pt x="169926" y="4204957"/>
                  </a:lnTo>
                  <a:lnTo>
                    <a:pt x="9906" y="4204957"/>
                  </a:lnTo>
                  <a:lnTo>
                    <a:pt x="9906" y="4204703"/>
                  </a:lnTo>
                  <a:lnTo>
                    <a:pt x="169926" y="4204703"/>
                  </a:lnTo>
                  <a:lnTo>
                    <a:pt x="169926" y="4199382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70326" y="6834377"/>
              <a:ext cx="1418844" cy="6248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64992" y="6829044"/>
              <a:ext cx="1428750" cy="635000"/>
            </a:xfrm>
            <a:custGeom>
              <a:avLst/>
              <a:gdLst/>
              <a:ahLst/>
              <a:cxnLst/>
              <a:rect l="l" t="t" r="r" b="b"/>
              <a:pathLst>
                <a:path w="1428750" h="635000">
                  <a:moveTo>
                    <a:pt x="1361694" y="0"/>
                  </a:moveTo>
                  <a:lnTo>
                    <a:pt x="67818" y="0"/>
                  </a:lnTo>
                  <a:lnTo>
                    <a:pt x="46276" y="3645"/>
                  </a:lnTo>
                  <a:lnTo>
                    <a:pt x="12695" y="28623"/>
                  </a:lnTo>
                  <a:lnTo>
                    <a:pt x="0" y="67817"/>
                  </a:lnTo>
                  <a:lnTo>
                    <a:pt x="0" y="567689"/>
                  </a:lnTo>
                  <a:lnTo>
                    <a:pt x="13654" y="607775"/>
                  </a:lnTo>
                  <a:lnTo>
                    <a:pt x="51377" y="633026"/>
                  </a:lnTo>
                  <a:lnTo>
                    <a:pt x="67818" y="634745"/>
                  </a:lnTo>
                  <a:lnTo>
                    <a:pt x="1368552" y="634745"/>
                  </a:lnTo>
                  <a:lnTo>
                    <a:pt x="1375410" y="633983"/>
                  </a:lnTo>
                  <a:lnTo>
                    <a:pt x="1395288" y="625724"/>
                  </a:lnTo>
                  <a:lnTo>
                    <a:pt x="1396376" y="624839"/>
                  </a:lnTo>
                  <a:lnTo>
                    <a:pt x="61722" y="624839"/>
                  </a:lnTo>
                  <a:lnTo>
                    <a:pt x="55626" y="624077"/>
                  </a:lnTo>
                  <a:lnTo>
                    <a:pt x="56388" y="624077"/>
                  </a:lnTo>
                  <a:lnTo>
                    <a:pt x="50292" y="622553"/>
                  </a:lnTo>
                  <a:lnTo>
                    <a:pt x="51053" y="622553"/>
                  </a:lnTo>
                  <a:lnTo>
                    <a:pt x="44958" y="620267"/>
                  </a:lnTo>
                  <a:lnTo>
                    <a:pt x="45720" y="620267"/>
                  </a:lnTo>
                  <a:lnTo>
                    <a:pt x="40386" y="617981"/>
                  </a:lnTo>
                  <a:lnTo>
                    <a:pt x="36385" y="615695"/>
                  </a:lnTo>
                  <a:lnTo>
                    <a:pt x="35814" y="615695"/>
                  </a:lnTo>
                  <a:lnTo>
                    <a:pt x="26670" y="608075"/>
                  </a:lnTo>
                  <a:lnTo>
                    <a:pt x="27432" y="608075"/>
                  </a:lnTo>
                  <a:lnTo>
                    <a:pt x="22860" y="604265"/>
                  </a:lnTo>
                  <a:lnTo>
                    <a:pt x="23622" y="604265"/>
                  </a:lnTo>
                  <a:lnTo>
                    <a:pt x="19812" y="599693"/>
                  </a:lnTo>
                  <a:lnTo>
                    <a:pt x="16764" y="594359"/>
                  </a:lnTo>
                  <a:lnTo>
                    <a:pt x="17090" y="594359"/>
                  </a:lnTo>
                  <a:lnTo>
                    <a:pt x="14478" y="589787"/>
                  </a:lnTo>
                  <a:lnTo>
                    <a:pt x="13171" y="585215"/>
                  </a:lnTo>
                  <a:lnTo>
                    <a:pt x="12954" y="585215"/>
                  </a:lnTo>
                  <a:lnTo>
                    <a:pt x="11430" y="579119"/>
                  </a:lnTo>
                  <a:lnTo>
                    <a:pt x="10763" y="573785"/>
                  </a:lnTo>
                  <a:lnTo>
                    <a:pt x="9990" y="567689"/>
                  </a:lnTo>
                  <a:lnTo>
                    <a:pt x="9906" y="67817"/>
                  </a:lnTo>
                  <a:lnTo>
                    <a:pt x="11430" y="55625"/>
                  </a:lnTo>
                  <a:lnTo>
                    <a:pt x="11620" y="55625"/>
                  </a:lnTo>
                  <a:lnTo>
                    <a:pt x="12954" y="50291"/>
                  </a:lnTo>
                  <a:lnTo>
                    <a:pt x="13144" y="50291"/>
                  </a:lnTo>
                  <a:lnTo>
                    <a:pt x="14478" y="44957"/>
                  </a:lnTo>
                  <a:lnTo>
                    <a:pt x="14913" y="44957"/>
                  </a:lnTo>
                  <a:lnTo>
                    <a:pt x="17526" y="40385"/>
                  </a:lnTo>
                  <a:lnTo>
                    <a:pt x="16764" y="40385"/>
                  </a:lnTo>
                  <a:lnTo>
                    <a:pt x="19812" y="35051"/>
                  </a:lnTo>
                  <a:lnTo>
                    <a:pt x="20447" y="35051"/>
                  </a:lnTo>
                  <a:lnTo>
                    <a:pt x="23622" y="31241"/>
                  </a:lnTo>
                  <a:lnTo>
                    <a:pt x="22860" y="31241"/>
                  </a:lnTo>
                  <a:lnTo>
                    <a:pt x="31242" y="22859"/>
                  </a:lnTo>
                  <a:lnTo>
                    <a:pt x="32156" y="22859"/>
                  </a:lnTo>
                  <a:lnTo>
                    <a:pt x="35814" y="19811"/>
                  </a:lnTo>
                  <a:lnTo>
                    <a:pt x="35052" y="19811"/>
                  </a:lnTo>
                  <a:lnTo>
                    <a:pt x="40386" y="16763"/>
                  </a:lnTo>
                  <a:lnTo>
                    <a:pt x="41719" y="16763"/>
                  </a:lnTo>
                  <a:lnTo>
                    <a:pt x="45720" y="14477"/>
                  </a:lnTo>
                  <a:lnTo>
                    <a:pt x="44958" y="14477"/>
                  </a:lnTo>
                  <a:lnTo>
                    <a:pt x="51053" y="12953"/>
                  </a:lnTo>
                  <a:lnTo>
                    <a:pt x="50292" y="12953"/>
                  </a:lnTo>
                  <a:lnTo>
                    <a:pt x="56388" y="11429"/>
                  </a:lnTo>
                  <a:lnTo>
                    <a:pt x="55626" y="11429"/>
                  </a:lnTo>
                  <a:lnTo>
                    <a:pt x="67818" y="9905"/>
                  </a:lnTo>
                  <a:lnTo>
                    <a:pt x="1395022" y="9905"/>
                  </a:lnTo>
                  <a:lnTo>
                    <a:pt x="1389193" y="6010"/>
                  </a:lnTo>
                  <a:lnTo>
                    <a:pt x="1368552" y="761"/>
                  </a:lnTo>
                  <a:lnTo>
                    <a:pt x="1361694" y="0"/>
                  </a:lnTo>
                  <a:close/>
                </a:path>
                <a:path w="1428750" h="635000">
                  <a:moveTo>
                    <a:pt x="1393698" y="614933"/>
                  </a:moveTo>
                  <a:lnTo>
                    <a:pt x="1388364" y="617981"/>
                  </a:lnTo>
                  <a:lnTo>
                    <a:pt x="1389126" y="617981"/>
                  </a:lnTo>
                  <a:lnTo>
                    <a:pt x="1378458" y="622553"/>
                  </a:lnTo>
                  <a:lnTo>
                    <a:pt x="1379220" y="622553"/>
                  </a:lnTo>
                  <a:lnTo>
                    <a:pt x="1373124" y="624077"/>
                  </a:lnTo>
                  <a:lnTo>
                    <a:pt x="1367028" y="624839"/>
                  </a:lnTo>
                  <a:lnTo>
                    <a:pt x="1396376" y="624839"/>
                  </a:lnTo>
                  <a:lnTo>
                    <a:pt x="1407628" y="615695"/>
                  </a:lnTo>
                  <a:lnTo>
                    <a:pt x="1393698" y="615695"/>
                  </a:lnTo>
                  <a:lnTo>
                    <a:pt x="1393698" y="614933"/>
                  </a:lnTo>
                  <a:close/>
                </a:path>
                <a:path w="1428750" h="635000">
                  <a:moveTo>
                    <a:pt x="35052" y="614933"/>
                  </a:moveTo>
                  <a:lnTo>
                    <a:pt x="35814" y="615695"/>
                  </a:lnTo>
                  <a:lnTo>
                    <a:pt x="36385" y="615695"/>
                  </a:lnTo>
                  <a:lnTo>
                    <a:pt x="35052" y="614933"/>
                  </a:lnTo>
                  <a:close/>
                </a:path>
                <a:path w="1428750" h="635000">
                  <a:moveTo>
                    <a:pt x="1416558" y="584453"/>
                  </a:moveTo>
                  <a:lnTo>
                    <a:pt x="1411986" y="595121"/>
                  </a:lnTo>
                  <a:lnTo>
                    <a:pt x="1411550" y="595121"/>
                  </a:lnTo>
                  <a:lnTo>
                    <a:pt x="1408938" y="599693"/>
                  </a:lnTo>
                  <a:lnTo>
                    <a:pt x="1409700" y="599693"/>
                  </a:lnTo>
                  <a:lnTo>
                    <a:pt x="1405890" y="604265"/>
                  </a:lnTo>
                  <a:lnTo>
                    <a:pt x="1398270" y="611885"/>
                  </a:lnTo>
                  <a:lnTo>
                    <a:pt x="1393698" y="615695"/>
                  </a:lnTo>
                  <a:lnTo>
                    <a:pt x="1407628" y="615695"/>
                  </a:lnTo>
                  <a:lnTo>
                    <a:pt x="1411490" y="612557"/>
                  </a:lnTo>
                  <a:lnTo>
                    <a:pt x="1422987" y="595245"/>
                  </a:lnTo>
                  <a:lnTo>
                    <a:pt x="1411986" y="595121"/>
                  </a:lnTo>
                  <a:lnTo>
                    <a:pt x="1411986" y="594359"/>
                  </a:lnTo>
                  <a:lnTo>
                    <a:pt x="1423233" y="594359"/>
                  </a:lnTo>
                  <a:lnTo>
                    <a:pt x="1425779" y="585215"/>
                  </a:lnTo>
                  <a:lnTo>
                    <a:pt x="1416558" y="585215"/>
                  </a:lnTo>
                  <a:lnTo>
                    <a:pt x="1416558" y="584453"/>
                  </a:lnTo>
                  <a:close/>
                </a:path>
                <a:path w="1428750" h="635000">
                  <a:moveTo>
                    <a:pt x="17090" y="594359"/>
                  </a:moveTo>
                  <a:lnTo>
                    <a:pt x="16764" y="594359"/>
                  </a:lnTo>
                  <a:lnTo>
                    <a:pt x="17526" y="595121"/>
                  </a:lnTo>
                  <a:lnTo>
                    <a:pt x="17090" y="594359"/>
                  </a:lnTo>
                  <a:close/>
                </a:path>
                <a:path w="1428750" h="635000">
                  <a:moveTo>
                    <a:pt x="12954" y="584453"/>
                  </a:moveTo>
                  <a:lnTo>
                    <a:pt x="12954" y="585215"/>
                  </a:lnTo>
                  <a:lnTo>
                    <a:pt x="13171" y="585215"/>
                  </a:lnTo>
                  <a:lnTo>
                    <a:pt x="12954" y="584453"/>
                  </a:lnTo>
                  <a:close/>
                </a:path>
                <a:path w="1428750" h="635000">
                  <a:moveTo>
                    <a:pt x="1428157" y="55625"/>
                  </a:moveTo>
                  <a:lnTo>
                    <a:pt x="1418082" y="55625"/>
                  </a:lnTo>
                  <a:lnTo>
                    <a:pt x="1418748" y="60959"/>
                  </a:lnTo>
                  <a:lnTo>
                    <a:pt x="1418844" y="573785"/>
                  </a:lnTo>
                  <a:lnTo>
                    <a:pt x="1418082" y="579119"/>
                  </a:lnTo>
                  <a:lnTo>
                    <a:pt x="1416558" y="585215"/>
                  </a:lnTo>
                  <a:lnTo>
                    <a:pt x="1425779" y="585215"/>
                  </a:lnTo>
                  <a:lnTo>
                    <a:pt x="1428750" y="574547"/>
                  </a:lnTo>
                  <a:lnTo>
                    <a:pt x="1428750" y="60959"/>
                  </a:lnTo>
                  <a:lnTo>
                    <a:pt x="1428157" y="55625"/>
                  </a:lnTo>
                  <a:close/>
                </a:path>
                <a:path w="1428750" h="635000">
                  <a:moveTo>
                    <a:pt x="10668" y="573023"/>
                  </a:moveTo>
                  <a:lnTo>
                    <a:pt x="10668" y="573785"/>
                  </a:lnTo>
                  <a:lnTo>
                    <a:pt x="10668" y="573023"/>
                  </a:lnTo>
                  <a:close/>
                </a:path>
                <a:path w="1428750" h="635000">
                  <a:moveTo>
                    <a:pt x="1418844" y="573023"/>
                  </a:moveTo>
                  <a:lnTo>
                    <a:pt x="1418748" y="573785"/>
                  </a:lnTo>
                  <a:lnTo>
                    <a:pt x="1418844" y="573023"/>
                  </a:lnTo>
                  <a:close/>
                </a:path>
                <a:path w="1428750" h="635000">
                  <a:moveTo>
                    <a:pt x="9906" y="566927"/>
                  </a:moveTo>
                  <a:lnTo>
                    <a:pt x="9906" y="567689"/>
                  </a:lnTo>
                  <a:lnTo>
                    <a:pt x="9906" y="566927"/>
                  </a:lnTo>
                  <a:close/>
                </a:path>
                <a:path w="1428750" h="635000">
                  <a:moveTo>
                    <a:pt x="11620" y="55625"/>
                  </a:moveTo>
                  <a:lnTo>
                    <a:pt x="11430" y="55625"/>
                  </a:lnTo>
                  <a:lnTo>
                    <a:pt x="11430" y="56387"/>
                  </a:lnTo>
                  <a:lnTo>
                    <a:pt x="11620" y="55625"/>
                  </a:lnTo>
                  <a:close/>
                </a:path>
                <a:path w="1428750" h="635000">
                  <a:moveTo>
                    <a:pt x="1426441" y="50291"/>
                  </a:moveTo>
                  <a:lnTo>
                    <a:pt x="1416558" y="50291"/>
                  </a:lnTo>
                  <a:lnTo>
                    <a:pt x="1418082" y="56387"/>
                  </a:lnTo>
                  <a:lnTo>
                    <a:pt x="1418082" y="55625"/>
                  </a:lnTo>
                  <a:lnTo>
                    <a:pt x="1428157" y="55625"/>
                  </a:lnTo>
                  <a:lnTo>
                    <a:pt x="1427988" y="54101"/>
                  </a:lnTo>
                  <a:lnTo>
                    <a:pt x="1426441" y="50291"/>
                  </a:lnTo>
                  <a:close/>
                </a:path>
                <a:path w="1428750" h="635000">
                  <a:moveTo>
                    <a:pt x="13144" y="50291"/>
                  </a:moveTo>
                  <a:lnTo>
                    <a:pt x="12954" y="50291"/>
                  </a:lnTo>
                  <a:lnTo>
                    <a:pt x="12954" y="51053"/>
                  </a:lnTo>
                  <a:lnTo>
                    <a:pt x="13144" y="50291"/>
                  </a:lnTo>
                  <a:close/>
                </a:path>
                <a:path w="1428750" h="635000">
                  <a:moveTo>
                    <a:pt x="1424276" y="44957"/>
                  </a:moveTo>
                  <a:lnTo>
                    <a:pt x="1414272" y="44957"/>
                  </a:lnTo>
                  <a:lnTo>
                    <a:pt x="1416558" y="51053"/>
                  </a:lnTo>
                  <a:lnTo>
                    <a:pt x="1416558" y="50291"/>
                  </a:lnTo>
                  <a:lnTo>
                    <a:pt x="1426441" y="50291"/>
                  </a:lnTo>
                  <a:lnTo>
                    <a:pt x="1424276" y="44957"/>
                  </a:lnTo>
                  <a:close/>
                </a:path>
                <a:path w="1428750" h="635000">
                  <a:moveTo>
                    <a:pt x="14913" y="44957"/>
                  </a:moveTo>
                  <a:lnTo>
                    <a:pt x="14478" y="44957"/>
                  </a:lnTo>
                  <a:lnTo>
                    <a:pt x="14478" y="45719"/>
                  </a:lnTo>
                  <a:lnTo>
                    <a:pt x="14913" y="44957"/>
                  </a:lnTo>
                  <a:close/>
                </a:path>
                <a:path w="1428750" h="635000">
                  <a:moveTo>
                    <a:pt x="1408938" y="35051"/>
                  </a:moveTo>
                  <a:lnTo>
                    <a:pt x="1411986" y="40385"/>
                  </a:lnTo>
                  <a:lnTo>
                    <a:pt x="1414272" y="45719"/>
                  </a:lnTo>
                  <a:lnTo>
                    <a:pt x="1414272" y="44957"/>
                  </a:lnTo>
                  <a:lnTo>
                    <a:pt x="1424276" y="44957"/>
                  </a:lnTo>
                  <a:lnTo>
                    <a:pt x="1420564" y="35813"/>
                  </a:lnTo>
                  <a:lnTo>
                    <a:pt x="1409700" y="35813"/>
                  </a:lnTo>
                  <a:lnTo>
                    <a:pt x="1408938" y="35051"/>
                  </a:lnTo>
                  <a:close/>
                </a:path>
                <a:path w="1428750" h="635000">
                  <a:moveTo>
                    <a:pt x="20447" y="35051"/>
                  </a:moveTo>
                  <a:lnTo>
                    <a:pt x="19812" y="35051"/>
                  </a:lnTo>
                  <a:lnTo>
                    <a:pt x="19812" y="35813"/>
                  </a:lnTo>
                  <a:lnTo>
                    <a:pt x="20447" y="35051"/>
                  </a:lnTo>
                  <a:close/>
                </a:path>
                <a:path w="1428750" h="635000">
                  <a:moveTo>
                    <a:pt x="1413862" y="26669"/>
                  </a:moveTo>
                  <a:lnTo>
                    <a:pt x="1402080" y="26669"/>
                  </a:lnTo>
                  <a:lnTo>
                    <a:pt x="1409700" y="35813"/>
                  </a:lnTo>
                  <a:lnTo>
                    <a:pt x="1420564" y="35813"/>
                  </a:lnTo>
                  <a:lnTo>
                    <a:pt x="1419919" y="34223"/>
                  </a:lnTo>
                  <a:lnTo>
                    <a:pt x="1413862" y="26669"/>
                  </a:lnTo>
                  <a:close/>
                </a:path>
                <a:path w="1428750" h="635000">
                  <a:moveTo>
                    <a:pt x="1410807" y="22859"/>
                  </a:moveTo>
                  <a:lnTo>
                    <a:pt x="1398270" y="22859"/>
                  </a:lnTo>
                  <a:lnTo>
                    <a:pt x="1402080" y="27431"/>
                  </a:lnTo>
                  <a:lnTo>
                    <a:pt x="1402080" y="26669"/>
                  </a:lnTo>
                  <a:lnTo>
                    <a:pt x="1413862" y="26669"/>
                  </a:lnTo>
                  <a:lnTo>
                    <a:pt x="1410807" y="22859"/>
                  </a:lnTo>
                  <a:close/>
                </a:path>
                <a:path w="1428750" h="635000">
                  <a:moveTo>
                    <a:pt x="32156" y="22859"/>
                  </a:moveTo>
                  <a:lnTo>
                    <a:pt x="31242" y="22859"/>
                  </a:lnTo>
                  <a:lnTo>
                    <a:pt x="31242" y="23621"/>
                  </a:lnTo>
                  <a:lnTo>
                    <a:pt x="32156" y="22859"/>
                  </a:lnTo>
                  <a:close/>
                </a:path>
                <a:path w="1428750" h="635000">
                  <a:moveTo>
                    <a:pt x="1405283" y="16763"/>
                  </a:moveTo>
                  <a:lnTo>
                    <a:pt x="1388364" y="16763"/>
                  </a:lnTo>
                  <a:lnTo>
                    <a:pt x="1393698" y="19811"/>
                  </a:lnTo>
                  <a:lnTo>
                    <a:pt x="1398270" y="23621"/>
                  </a:lnTo>
                  <a:lnTo>
                    <a:pt x="1398270" y="22859"/>
                  </a:lnTo>
                  <a:lnTo>
                    <a:pt x="1410807" y="22859"/>
                  </a:lnTo>
                  <a:lnTo>
                    <a:pt x="1406652" y="17678"/>
                  </a:lnTo>
                  <a:lnTo>
                    <a:pt x="1405283" y="16763"/>
                  </a:lnTo>
                  <a:close/>
                </a:path>
                <a:path w="1428750" h="635000">
                  <a:moveTo>
                    <a:pt x="41719" y="16763"/>
                  </a:moveTo>
                  <a:lnTo>
                    <a:pt x="40386" y="16763"/>
                  </a:lnTo>
                  <a:lnTo>
                    <a:pt x="40386" y="17525"/>
                  </a:lnTo>
                  <a:lnTo>
                    <a:pt x="41719" y="16763"/>
                  </a:lnTo>
                  <a:close/>
                </a:path>
                <a:path w="1428750" h="635000">
                  <a:moveTo>
                    <a:pt x="1395022" y="9905"/>
                  </a:moveTo>
                  <a:lnTo>
                    <a:pt x="1360932" y="9905"/>
                  </a:lnTo>
                  <a:lnTo>
                    <a:pt x="1367790" y="10667"/>
                  </a:lnTo>
                  <a:lnTo>
                    <a:pt x="1367028" y="10667"/>
                  </a:lnTo>
                  <a:lnTo>
                    <a:pt x="1373124" y="11429"/>
                  </a:lnTo>
                  <a:lnTo>
                    <a:pt x="1379220" y="12953"/>
                  </a:lnTo>
                  <a:lnTo>
                    <a:pt x="1378458" y="12953"/>
                  </a:lnTo>
                  <a:lnTo>
                    <a:pt x="1383792" y="14477"/>
                  </a:lnTo>
                  <a:lnTo>
                    <a:pt x="1389126" y="17525"/>
                  </a:lnTo>
                  <a:lnTo>
                    <a:pt x="1388364" y="16763"/>
                  </a:lnTo>
                  <a:lnTo>
                    <a:pt x="1405283" y="16763"/>
                  </a:lnTo>
                  <a:lnTo>
                    <a:pt x="1395022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399535" y="6935829"/>
            <a:ext cx="1360170" cy="35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 marR="5080" indent="-43815">
              <a:lnSpc>
                <a:spcPct val="128800"/>
              </a:lnSpc>
              <a:spcBef>
                <a:spcPts val="95"/>
              </a:spcBef>
            </a:pPr>
            <a:r>
              <a:rPr sz="850" b="1" spc="-35" dirty="0">
                <a:latin typeface="Trebuchet MS"/>
                <a:cs typeface="Trebuchet MS"/>
              </a:rPr>
              <a:t>Inform </a:t>
            </a:r>
            <a:r>
              <a:rPr sz="850" b="1" spc="-45" dirty="0">
                <a:latin typeface="Trebuchet MS"/>
                <a:cs typeface="Trebuchet MS"/>
              </a:rPr>
              <a:t>Headmaster/Principal  </a:t>
            </a:r>
            <a:r>
              <a:rPr sz="850" b="1" spc="-50" dirty="0">
                <a:latin typeface="Trebuchet MS"/>
                <a:cs typeface="Trebuchet MS"/>
              </a:rPr>
              <a:t>Club</a:t>
            </a:r>
            <a:r>
              <a:rPr sz="850" b="1" spc="-80" dirty="0">
                <a:latin typeface="Trebuchet MS"/>
                <a:cs typeface="Trebuchet MS"/>
              </a:rPr>
              <a:t> </a:t>
            </a:r>
            <a:r>
              <a:rPr sz="850" b="1" spc="-45" dirty="0">
                <a:latin typeface="Trebuchet MS"/>
                <a:cs typeface="Trebuchet MS"/>
              </a:rPr>
              <a:t>secretary/Chairperson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109209" y="2312670"/>
            <a:ext cx="1903095" cy="635000"/>
            <a:chOff x="5109209" y="2312670"/>
            <a:chExt cx="1903095" cy="635000"/>
          </a:xfrm>
        </p:grpSpPr>
        <p:sp>
          <p:nvSpPr>
            <p:cNvPr id="53" name="object 53"/>
            <p:cNvSpPr/>
            <p:nvPr/>
          </p:nvSpPr>
          <p:spPr>
            <a:xfrm>
              <a:off x="5113781" y="2318004"/>
              <a:ext cx="1892935" cy="624205"/>
            </a:xfrm>
            <a:custGeom>
              <a:avLst/>
              <a:gdLst/>
              <a:ahLst/>
              <a:cxnLst/>
              <a:rect l="l" t="t" r="r" b="b"/>
              <a:pathLst>
                <a:path w="1892934" h="624205">
                  <a:moveTo>
                    <a:pt x="1830324" y="0"/>
                  </a:moveTo>
                  <a:lnTo>
                    <a:pt x="62484" y="0"/>
                  </a:lnTo>
                  <a:lnTo>
                    <a:pt x="38254" y="4822"/>
                  </a:lnTo>
                  <a:lnTo>
                    <a:pt x="18383" y="18002"/>
                  </a:lnTo>
                  <a:lnTo>
                    <a:pt x="4941" y="37611"/>
                  </a:lnTo>
                  <a:lnTo>
                    <a:pt x="0" y="61722"/>
                  </a:lnTo>
                  <a:lnTo>
                    <a:pt x="0" y="561594"/>
                  </a:lnTo>
                  <a:lnTo>
                    <a:pt x="4941" y="586144"/>
                  </a:lnTo>
                  <a:lnTo>
                    <a:pt x="18383" y="605980"/>
                  </a:lnTo>
                  <a:lnTo>
                    <a:pt x="38254" y="619244"/>
                  </a:lnTo>
                  <a:lnTo>
                    <a:pt x="62484" y="624078"/>
                  </a:lnTo>
                  <a:lnTo>
                    <a:pt x="1830324" y="624078"/>
                  </a:lnTo>
                  <a:lnTo>
                    <a:pt x="1854553" y="619244"/>
                  </a:lnTo>
                  <a:lnTo>
                    <a:pt x="1874424" y="605980"/>
                  </a:lnTo>
                  <a:lnTo>
                    <a:pt x="1887866" y="586144"/>
                  </a:lnTo>
                  <a:lnTo>
                    <a:pt x="1892808" y="561594"/>
                  </a:lnTo>
                  <a:lnTo>
                    <a:pt x="1892808" y="61722"/>
                  </a:lnTo>
                  <a:lnTo>
                    <a:pt x="1887866" y="37611"/>
                  </a:lnTo>
                  <a:lnTo>
                    <a:pt x="1874424" y="18002"/>
                  </a:lnTo>
                  <a:lnTo>
                    <a:pt x="1854553" y="4822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09209" y="2312670"/>
              <a:ext cx="1903095" cy="635000"/>
            </a:xfrm>
            <a:custGeom>
              <a:avLst/>
              <a:gdLst/>
              <a:ahLst/>
              <a:cxnLst/>
              <a:rect l="l" t="t" r="r" b="b"/>
              <a:pathLst>
                <a:path w="1903095" h="635000">
                  <a:moveTo>
                    <a:pt x="1841754" y="0"/>
                  </a:moveTo>
                  <a:lnTo>
                    <a:pt x="67056" y="0"/>
                  </a:lnTo>
                  <a:lnTo>
                    <a:pt x="46137" y="3390"/>
                  </a:lnTo>
                  <a:lnTo>
                    <a:pt x="27389" y="13187"/>
                  </a:lnTo>
                  <a:lnTo>
                    <a:pt x="12472" y="28201"/>
                  </a:lnTo>
                  <a:lnTo>
                    <a:pt x="3048" y="47243"/>
                  </a:lnTo>
                  <a:lnTo>
                    <a:pt x="1524" y="54101"/>
                  </a:lnTo>
                  <a:lnTo>
                    <a:pt x="0" y="60197"/>
                  </a:lnTo>
                  <a:lnTo>
                    <a:pt x="0" y="573785"/>
                  </a:lnTo>
                  <a:lnTo>
                    <a:pt x="3048" y="587501"/>
                  </a:lnTo>
                  <a:lnTo>
                    <a:pt x="24384" y="619505"/>
                  </a:lnTo>
                  <a:lnTo>
                    <a:pt x="54102" y="633221"/>
                  </a:lnTo>
                  <a:lnTo>
                    <a:pt x="60198" y="634745"/>
                  </a:lnTo>
                  <a:lnTo>
                    <a:pt x="1841754" y="634745"/>
                  </a:lnTo>
                  <a:lnTo>
                    <a:pt x="1848612" y="633221"/>
                  </a:lnTo>
                  <a:lnTo>
                    <a:pt x="1868563" y="625754"/>
                  </a:lnTo>
                  <a:lnTo>
                    <a:pt x="1869704" y="624839"/>
                  </a:lnTo>
                  <a:lnTo>
                    <a:pt x="61722" y="624839"/>
                  </a:lnTo>
                  <a:lnTo>
                    <a:pt x="55626" y="623315"/>
                  </a:lnTo>
                  <a:lnTo>
                    <a:pt x="56388" y="623315"/>
                  </a:lnTo>
                  <a:lnTo>
                    <a:pt x="53340" y="622553"/>
                  </a:lnTo>
                  <a:lnTo>
                    <a:pt x="50292" y="622553"/>
                  </a:lnTo>
                  <a:lnTo>
                    <a:pt x="39624" y="617981"/>
                  </a:lnTo>
                  <a:lnTo>
                    <a:pt x="40386" y="617981"/>
                  </a:lnTo>
                  <a:lnTo>
                    <a:pt x="35052" y="614933"/>
                  </a:lnTo>
                  <a:lnTo>
                    <a:pt x="35814" y="614933"/>
                  </a:lnTo>
                  <a:lnTo>
                    <a:pt x="30480" y="611885"/>
                  </a:lnTo>
                  <a:lnTo>
                    <a:pt x="31242" y="611885"/>
                  </a:lnTo>
                  <a:lnTo>
                    <a:pt x="26670" y="608075"/>
                  </a:lnTo>
                  <a:lnTo>
                    <a:pt x="23495" y="604265"/>
                  </a:lnTo>
                  <a:lnTo>
                    <a:pt x="22860" y="604265"/>
                  </a:lnTo>
                  <a:lnTo>
                    <a:pt x="20247" y="599693"/>
                  </a:lnTo>
                  <a:lnTo>
                    <a:pt x="19812" y="599693"/>
                  </a:lnTo>
                  <a:lnTo>
                    <a:pt x="17199" y="595121"/>
                  </a:lnTo>
                  <a:lnTo>
                    <a:pt x="16764" y="595121"/>
                  </a:lnTo>
                  <a:lnTo>
                    <a:pt x="12192" y="584453"/>
                  </a:lnTo>
                  <a:lnTo>
                    <a:pt x="10668" y="578357"/>
                  </a:lnTo>
                  <a:lnTo>
                    <a:pt x="11239" y="578357"/>
                  </a:lnTo>
                  <a:lnTo>
                    <a:pt x="9906" y="573023"/>
                  </a:lnTo>
                  <a:lnTo>
                    <a:pt x="9906" y="60959"/>
                  </a:lnTo>
                  <a:lnTo>
                    <a:pt x="10096" y="60959"/>
                  </a:lnTo>
                  <a:lnTo>
                    <a:pt x="11239" y="56387"/>
                  </a:lnTo>
                  <a:lnTo>
                    <a:pt x="10668" y="56387"/>
                  </a:lnTo>
                  <a:lnTo>
                    <a:pt x="12192" y="50291"/>
                  </a:lnTo>
                  <a:lnTo>
                    <a:pt x="16764" y="39623"/>
                  </a:lnTo>
                  <a:lnTo>
                    <a:pt x="17199" y="39623"/>
                  </a:lnTo>
                  <a:lnTo>
                    <a:pt x="19812" y="35051"/>
                  </a:lnTo>
                  <a:lnTo>
                    <a:pt x="20247" y="35051"/>
                  </a:lnTo>
                  <a:lnTo>
                    <a:pt x="22860" y="30479"/>
                  </a:lnTo>
                  <a:lnTo>
                    <a:pt x="23495" y="30479"/>
                  </a:lnTo>
                  <a:lnTo>
                    <a:pt x="26670" y="26669"/>
                  </a:lnTo>
                  <a:lnTo>
                    <a:pt x="31242" y="22859"/>
                  </a:lnTo>
                  <a:lnTo>
                    <a:pt x="30480" y="22859"/>
                  </a:lnTo>
                  <a:lnTo>
                    <a:pt x="35814" y="19811"/>
                  </a:lnTo>
                  <a:lnTo>
                    <a:pt x="35052" y="19811"/>
                  </a:lnTo>
                  <a:lnTo>
                    <a:pt x="40386" y="16763"/>
                  </a:lnTo>
                  <a:lnTo>
                    <a:pt x="39624" y="16763"/>
                  </a:lnTo>
                  <a:lnTo>
                    <a:pt x="50292" y="12191"/>
                  </a:lnTo>
                  <a:lnTo>
                    <a:pt x="53340" y="12191"/>
                  </a:lnTo>
                  <a:lnTo>
                    <a:pt x="56388" y="11429"/>
                  </a:lnTo>
                  <a:lnTo>
                    <a:pt x="55626" y="11429"/>
                  </a:lnTo>
                  <a:lnTo>
                    <a:pt x="61722" y="9905"/>
                  </a:lnTo>
                  <a:lnTo>
                    <a:pt x="1868557" y="9905"/>
                  </a:lnTo>
                  <a:lnTo>
                    <a:pt x="1862361" y="5879"/>
                  </a:lnTo>
                  <a:lnTo>
                    <a:pt x="1841754" y="0"/>
                  </a:lnTo>
                  <a:close/>
                </a:path>
                <a:path w="1903095" h="635000">
                  <a:moveTo>
                    <a:pt x="60960" y="624077"/>
                  </a:moveTo>
                  <a:lnTo>
                    <a:pt x="61722" y="624839"/>
                  </a:lnTo>
                  <a:lnTo>
                    <a:pt x="67818" y="624839"/>
                  </a:lnTo>
                  <a:lnTo>
                    <a:pt x="60960" y="624077"/>
                  </a:lnTo>
                  <a:close/>
                </a:path>
                <a:path w="1903095" h="635000">
                  <a:moveTo>
                    <a:pt x="1840992" y="624077"/>
                  </a:moveTo>
                  <a:lnTo>
                    <a:pt x="1834895" y="624839"/>
                  </a:lnTo>
                  <a:lnTo>
                    <a:pt x="1840230" y="624839"/>
                  </a:lnTo>
                  <a:lnTo>
                    <a:pt x="1840992" y="624077"/>
                  </a:lnTo>
                  <a:close/>
                </a:path>
                <a:path w="1903095" h="635000">
                  <a:moveTo>
                    <a:pt x="1852422" y="621791"/>
                  </a:moveTo>
                  <a:lnTo>
                    <a:pt x="1846326" y="623315"/>
                  </a:lnTo>
                  <a:lnTo>
                    <a:pt x="1847088" y="623315"/>
                  </a:lnTo>
                  <a:lnTo>
                    <a:pt x="1840230" y="624839"/>
                  </a:lnTo>
                  <a:lnTo>
                    <a:pt x="1869704" y="624839"/>
                  </a:lnTo>
                  <a:lnTo>
                    <a:pt x="1872555" y="622553"/>
                  </a:lnTo>
                  <a:lnTo>
                    <a:pt x="1851660" y="622553"/>
                  </a:lnTo>
                  <a:lnTo>
                    <a:pt x="1852422" y="621791"/>
                  </a:lnTo>
                  <a:close/>
                </a:path>
                <a:path w="1903095" h="635000">
                  <a:moveTo>
                    <a:pt x="50292" y="621791"/>
                  </a:moveTo>
                  <a:lnTo>
                    <a:pt x="50292" y="622553"/>
                  </a:lnTo>
                  <a:lnTo>
                    <a:pt x="53340" y="622553"/>
                  </a:lnTo>
                  <a:lnTo>
                    <a:pt x="50292" y="621791"/>
                  </a:lnTo>
                  <a:close/>
                </a:path>
                <a:path w="1903095" h="635000">
                  <a:moveTo>
                    <a:pt x="1891086" y="603503"/>
                  </a:moveTo>
                  <a:lnTo>
                    <a:pt x="1879854" y="603503"/>
                  </a:lnTo>
                  <a:lnTo>
                    <a:pt x="1875282" y="608075"/>
                  </a:lnTo>
                  <a:lnTo>
                    <a:pt x="1876044" y="608075"/>
                  </a:lnTo>
                  <a:lnTo>
                    <a:pt x="1871472" y="611885"/>
                  </a:lnTo>
                  <a:lnTo>
                    <a:pt x="1866900" y="614933"/>
                  </a:lnTo>
                  <a:lnTo>
                    <a:pt x="1867662" y="614933"/>
                  </a:lnTo>
                  <a:lnTo>
                    <a:pt x="1862327" y="617981"/>
                  </a:lnTo>
                  <a:lnTo>
                    <a:pt x="1856994" y="620267"/>
                  </a:lnTo>
                  <a:lnTo>
                    <a:pt x="1857756" y="620267"/>
                  </a:lnTo>
                  <a:lnTo>
                    <a:pt x="1851660" y="622553"/>
                  </a:lnTo>
                  <a:lnTo>
                    <a:pt x="1872555" y="622553"/>
                  </a:lnTo>
                  <a:lnTo>
                    <a:pt x="1885268" y="612357"/>
                  </a:lnTo>
                  <a:lnTo>
                    <a:pt x="1891086" y="603503"/>
                  </a:lnTo>
                  <a:close/>
                </a:path>
                <a:path w="1903095" h="635000">
                  <a:moveTo>
                    <a:pt x="22860" y="603503"/>
                  </a:moveTo>
                  <a:lnTo>
                    <a:pt x="22860" y="604265"/>
                  </a:lnTo>
                  <a:lnTo>
                    <a:pt x="23495" y="604265"/>
                  </a:lnTo>
                  <a:lnTo>
                    <a:pt x="22860" y="603503"/>
                  </a:lnTo>
                  <a:close/>
                </a:path>
                <a:path w="1903095" h="635000">
                  <a:moveTo>
                    <a:pt x="1894090" y="598931"/>
                  </a:moveTo>
                  <a:lnTo>
                    <a:pt x="1882902" y="598931"/>
                  </a:lnTo>
                  <a:lnTo>
                    <a:pt x="1879092" y="604265"/>
                  </a:lnTo>
                  <a:lnTo>
                    <a:pt x="1879854" y="603503"/>
                  </a:lnTo>
                  <a:lnTo>
                    <a:pt x="1891086" y="603503"/>
                  </a:lnTo>
                  <a:lnTo>
                    <a:pt x="1894090" y="598931"/>
                  </a:lnTo>
                  <a:close/>
                </a:path>
                <a:path w="1903095" h="635000">
                  <a:moveTo>
                    <a:pt x="19812" y="598931"/>
                  </a:moveTo>
                  <a:lnTo>
                    <a:pt x="19812" y="599693"/>
                  </a:lnTo>
                  <a:lnTo>
                    <a:pt x="20247" y="599693"/>
                  </a:lnTo>
                  <a:lnTo>
                    <a:pt x="19812" y="598931"/>
                  </a:lnTo>
                  <a:close/>
                </a:path>
                <a:path w="1903095" h="635000">
                  <a:moveTo>
                    <a:pt x="1897022" y="594359"/>
                  </a:moveTo>
                  <a:lnTo>
                    <a:pt x="1885950" y="594359"/>
                  </a:lnTo>
                  <a:lnTo>
                    <a:pt x="1882139" y="599693"/>
                  </a:lnTo>
                  <a:lnTo>
                    <a:pt x="1882902" y="598931"/>
                  </a:lnTo>
                  <a:lnTo>
                    <a:pt x="1894090" y="598931"/>
                  </a:lnTo>
                  <a:lnTo>
                    <a:pt x="1896980" y="594533"/>
                  </a:lnTo>
                  <a:lnTo>
                    <a:pt x="1897022" y="594359"/>
                  </a:lnTo>
                  <a:close/>
                </a:path>
                <a:path w="1903095" h="635000">
                  <a:moveTo>
                    <a:pt x="16764" y="594359"/>
                  </a:moveTo>
                  <a:lnTo>
                    <a:pt x="16764" y="595121"/>
                  </a:lnTo>
                  <a:lnTo>
                    <a:pt x="17199" y="595121"/>
                  </a:lnTo>
                  <a:lnTo>
                    <a:pt x="16764" y="594359"/>
                  </a:lnTo>
                  <a:close/>
                </a:path>
                <a:path w="1903095" h="635000">
                  <a:moveTo>
                    <a:pt x="1891283" y="578357"/>
                  </a:moveTo>
                  <a:lnTo>
                    <a:pt x="1889760" y="584453"/>
                  </a:lnTo>
                  <a:lnTo>
                    <a:pt x="1887474" y="589787"/>
                  </a:lnTo>
                  <a:lnTo>
                    <a:pt x="1888236" y="589787"/>
                  </a:lnTo>
                  <a:lnTo>
                    <a:pt x="1885188" y="595121"/>
                  </a:lnTo>
                  <a:lnTo>
                    <a:pt x="1885950" y="594359"/>
                  </a:lnTo>
                  <a:lnTo>
                    <a:pt x="1897022" y="594359"/>
                  </a:lnTo>
                  <a:lnTo>
                    <a:pt x="1900673" y="579119"/>
                  </a:lnTo>
                  <a:lnTo>
                    <a:pt x="1891283" y="579119"/>
                  </a:lnTo>
                  <a:lnTo>
                    <a:pt x="1891283" y="578357"/>
                  </a:lnTo>
                  <a:close/>
                </a:path>
                <a:path w="1903095" h="635000">
                  <a:moveTo>
                    <a:pt x="11239" y="578357"/>
                  </a:moveTo>
                  <a:lnTo>
                    <a:pt x="10668" y="578357"/>
                  </a:lnTo>
                  <a:lnTo>
                    <a:pt x="11430" y="579119"/>
                  </a:lnTo>
                  <a:lnTo>
                    <a:pt x="11239" y="578357"/>
                  </a:lnTo>
                  <a:close/>
                </a:path>
                <a:path w="1903095" h="635000">
                  <a:moveTo>
                    <a:pt x="1902036" y="60959"/>
                  </a:moveTo>
                  <a:lnTo>
                    <a:pt x="1892045" y="60959"/>
                  </a:lnTo>
                  <a:lnTo>
                    <a:pt x="1892723" y="67055"/>
                  </a:lnTo>
                  <a:lnTo>
                    <a:pt x="1892712" y="567689"/>
                  </a:lnTo>
                  <a:lnTo>
                    <a:pt x="1891283" y="579119"/>
                  </a:lnTo>
                  <a:lnTo>
                    <a:pt x="1900673" y="579119"/>
                  </a:lnTo>
                  <a:lnTo>
                    <a:pt x="1901952" y="573785"/>
                  </a:lnTo>
                  <a:lnTo>
                    <a:pt x="1902714" y="567689"/>
                  </a:lnTo>
                  <a:lnTo>
                    <a:pt x="1902714" y="67055"/>
                  </a:lnTo>
                  <a:lnTo>
                    <a:pt x="1902036" y="60959"/>
                  </a:lnTo>
                  <a:close/>
                </a:path>
                <a:path w="1903095" h="635000">
                  <a:moveTo>
                    <a:pt x="10096" y="60959"/>
                  </a:moveTo>
                  <a:lnTo>
                    <a:pt x="9906" y="60959"/>
                  </a:lnTo>
                  <a:lnTo>
                    <a:pt x="9906" y="61721"/>
                  </a:lnTo>
                  <a:lnTo>
                    <a:pt x="10096" y="60959"/>
                  </a:lnTo>
                  <a:close/>
                </a:path>
                <a:path w="1903095" h="635000">
                  <a:moveTo>
                    <a:pt x="1901380" y="55625"/>
                  </a:moveTo>
                  <a:lnTo>
                    <a:pt x="1891283" y="55625"/>
                  </a:lnTo>
                  <a:lnTo>
                    <a:pt x="1892045" y="61721"/>
                  </a:lnTo>
                  <a:lnTo>
                    <a:pt x="1892045" y="60959"/>
                  </a:lnTo>
                  <a:lnTo>
                    <a:pt x="1902036" y="60959"/>
                  </a:lnTo>
                  <a:lnTo>
                    <a:pt x="1901380" y="55625"/>
                  </a:lnTo>
                  <a:close/>
                </a:path>
                <a:path w="1903095" h="635000">
                  <a:moveTo>
                    <a:pt x="11430" y="55625"/>
                  </a:moveTo>
                  <a:lnTo>
                    <a:pt x="10668" y="56387"/>
                  </a:lnTo>
                  <a:lnTo>
                    <a:pt x="11239" y="56387"/>
                  </a:lnTo>
                  <a:lnTo>
                    <a:pt x="11430" y="55625"/>
                  </a:lnTo>
                  <a:close/>
                </a:path>
                <a:path w="1903095" h="635000">
                  <a:moveTo>
                    <a:pt x="1885188" y="39623"/>
                  </a:moveTo>
                  <a:lnTo>
                    <a:pt x="1888236" y="44957"/>
                  </a:lnTo>
                  <a:lnTo>
                    <a:pt x="1887474" y="44957"/>
                  </a:lnTo>
                  <a:lnTo>
                    <a:pt x="1889760" y="50291"/>
                  </a:lnTo>
                  <a:lnTo>
                    <a:pt x="1891283" y="56387"/>
                  </a:lnTo>
                  <a:lnTo>
                    <a:pt x="1891283" y="55625"/>
                  </a:lnTo>
                  <a:lnTo>
                    <a:pt x="1901380" y="55625"/>
                  </a:lnTo>
                  <a:lnTo>
                    <a:pt x="1901189" y="54101"/>
                  </a:lnTo>
                  <a:lnTo>
                    <a:pt x="1896181" y="40385"/>
                  </a:lnTo>
                  <a:lnTo>
                    <a:pt x="1885950" y="40385"/>
                  </a:lnTo>
                  <a:lnTo>
                    <a:pt x="1885188" y="39623"/>
                  </a:lnTo>
                  <a:close/>
                </a:path>
                <a:path w="1903095" h="635000">
                  <a:moveTo>
                    <a:pt x="17199" y="39623"/>
                  </a:moveTo>
                  <a:lnTo>
                    <a:pt x="16764" y="39623"/>
                  </a:lnTo>
                  <a:lnTo>
                    <a:pt x="16764" y="40385"/>
                  </a:lnTo>
                  <a:lnTo>
                    <a:pt x="17199" y="39623"/>
                  </a:lnTo>
                  <a:close/>
                </a:path>
                <a:path w="1903095" h="635000">
                  <a:moveTo>
                    <a:pt x="1882139" y="35051"/>
                  </a:moveTo>
                  <a:lnTo>
                    <a:pt x="1885950" y="40385"/>
                  </a:lnTo>
                  <a:lnTo>
                    <a:pt x="1896181" y="40385"/>
                  </a:lnTo>
                  <a:lnTo>
                    <a:pt x="1894512" y="35813"/>
                  </a:lnTo>
                  <a:lnTo>
                    <a:pt x="1882902" y="35813"/>
                  </a:lnTo>
                  <a:lnTo>
                    <a:pt x="1882139" y="35051"/>
                  </a:lnTo>
                  <a:close/>
                </a:path>
                <a:path w="1903095" h="635000">
                  <a:moveTo>
                    <a:pt x="20247" y="35051"/>
                  </a:moveTo>
                  <a:lnTo>
                    <a:pt x="19812" y="35051"/>
                  </a:lnTo>
                  <a:lnTo>
                    <a:pt x="19812" y="35813"/>
                  </a:lnTo>
                  <a:lnTo>
                    <a:pt x="20247" y="35051"/>
                  </a:lnTo>
                  <a:close/>
                </a:path>
                <a:path w="1903095" h="635000">
                  <a:moveTo>
                    <a:pt x="1879092" y="30479"/>
                  </a:moveTo>
                  <a:lnTo>
                    <a:pt x="1882902" y="35813"/>
                  </a:lnTo>
                  <a:lnTo>
                    <a:pt x="1894512" y="35813"/>
                  </a:lnTo>
                  <a:lnTo>
                    <a:pt x="1893833" y="33956"/>
                  </a:lnTo>
                  <a:lnTo>
                    <a:pt x="1891597" y="31241"/>
                  </a:lnTo>
                  <a:lnTo>
                    <a:pt x="1879854" y="31241"/>
                  </a:lnTo>
                  <a:lnTo>
                    <a:pt x="1879092" y="30479"/>
                  </a:lnTo>
                  <a:close/>
                </a:path>
                <a:path w="1903095" h="635000">
                  <a:moveTo>
                    <a:pt x="23495" y="30479"/>
                  </a:moveTo>
                  <a:lnTo>
                    <a:pt x="22860" y="30479"/>
                  </a:lnTo>
                  <a:lnTo>
                    <a:pt x="22860" y="31241"/>
                  </a:lnTo>
                  <a:lnTo>
                    <a:pt x="23495" y="30479"/>
                  </a:lnTo>
                  <a:close/>
                </a:path>
                <a:path w="1903095" h="635000">
                  <a:moveTo>
                    <a:pt x="1872075" y="12191"/>
                  </a:moveTo>
                  <a:lnTo>
                    <a:pt x="1851660" y="12191"/>
                  </a:lnTo>
                  <a:lnTo>
                    <a:pt x="1857756" y="14477"/>
                  </a:lnTo>
                  <a:lnTo>
                    <a:pt x="1856994" y="14477"/>
                  </a:lnTo>
                  <a:lnTo>
                    <a:pt x="1862327" y="16763"/>
                  </a:lnTo>
                  <a:lnTo>
                    <a:pt x="1867662" y="19811"/>
                  </a:lnTo>
                  <a:lnTo>
                    <a:pt x="1866900" y="19811"/>
                  </a:lnTo>
                  <a:lnTo>
                    <a:pt x="1871472" y="22859"/>
                  </a:lnTo>
                  <a:lnTo>
                    <a:pt x="1876044" y="26669"/>
                  </a:lnTo>
                  <a:lnTo>
                    <a:pt x="1875282" y="26669"/>
                  </a:lnTo>
                  <a:lnTo>
                    <a:pt x="1879854" y="31241"/>
                  </a:lnTo>
                  <a:lnTo>
                    <a:pt x="1891597" y="31241"/>
                  </a:lnTo>
                  <a:lnTo>
                    <a:pt x="1880306" y="17540"/>
                  </a:lnTo>
                  <a:lnTo>
                    <a:pt x="1872075" y="12191"/>
                  </a:lnTo>
                  <a:close/>
                </a:path>
                <a:path w="1903095" h="635000">
                  <a:moveTo>
                    <a:pt x="53340" y="12191"/>
                  </a:moveTo>
                  <a:lnTo>
                    <a:pt x="50292" y="12191"/>
                  </a:lnTo>
                  <a:lnTo>
                    <a:pt x="50292" y="12953"/>
                  </a:lnTo>
                  <a:lnTo>
                    <a:pt x="53340" y="12191"/>
                  </a:lnTo>
                  <a:close/>
                </a:path>
                <a:path w="1903095" h="635000">
                  <a:moveTo>
                    <a:pt x="1868557" y="9905"/>
                  </a:moveTo>
                  <a:lnTo>
                    <a:pt x="1840230" y="9905"/>
                  </a:lnTo>
                  <a:lnTo>
                    <a:pt x="1847088" y="11429"/>
                  </a:lnTo>
                  <a:lnTo>
                    <a:pt x="1846326" y="11429"/>
                  </a:lnTo>
                  <a:lnTo>
                    <a:pt x="1852422" y="12953"/>
                  </a:lnTo>
                  <a:lnTo>
                    <a:pt x="1851660" y="12191"/>
                  </a:lnTo>
                  <a:lnTo>
                    <a:pt x="1872075" y="12191"/>
                  </a:lnTo>
                  <a:lnTo>
                    <a:pt x="1868557" y="99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376164" y="2366263"/>
            <a:ext cx="1367155" cy="4933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460"/>
              </a:lnSpc>
              <a:spcBef>
                <a:spcPts val="110"/>
              </a:spcBef>
            </a:pPr>
            <a:r>
              <a:rPr sz="1250" b="1" spc="-70" dirty="0">
                <a:solidFill>
                  <a:srgbClr val="FFFF00"/>
                </a:solidFill>
                <a:latin typeface="Trebuchet MS"/>
                <a:cs typeface="Trebuchet MS"/>
              </a:rPr>
              <a:t>Priority</a:t>
            </a:r>
            <a:r>
              <a:rPr sz="1250" b="1" spc="-1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250" b="1" spc="-60" dirty="0">
                <a:solidFill>
                  <a:srgbClr val="FFFF00"/>
                </a:solidFill>
                <a:latin typeface="Trebuchet MS"/>
                <a:cs typeface="Trebuchet MS"/>
              </a:rPr>
              <a:t>RED</a:t>
            </a:r>
            <a:endParaRPr sz="1250">
              <a:latin typeface="Trebuchet MS"/>
              <a:cs typeface="Trebuchet MS"/>
            </a:endParaRPr>
          </a:p>
          <a:p>
            <a:pPr algn="ctr">
              <a:lnSpc>
                <a:spcPts val="1100"/>
              </a:lnSpc>
            </a:pPr>
            <a:r>
              <a:rPr sz="950" b="1" spc="-65" dirty="0">
                <a:solidFill>
                  <a:srgbClr val="FFFF00"/>
                </a:solidFill>
                <a:latin typeface="Trebuchet MS"/>
                <a:cs typeface="Trebuchet MS"/>
              </a:rPr>
              <a:t>Catastrophic </a:t>
            </a:r>
            <a:r>
              <a:rPr sz="950" b="1" spc="30" dirty="0">
                <a:solidFill>
                  <a:srgbClr val="FFFF00"/>
                </a:solidFill>
                <a:latin typeface="Trebuchet MS"/>
                <a:cs typeface="Trebuchet MS"/>
              </a:rPr>
              <a:t>/</a:t>
            </a:r>
            <a:r>
              <a:rPr sz="950" b="1" spc="-9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950" b="1" spc="-70" dirty="0">
                <a:solidFill>
                  <a:srgbClr val="FFFF00"/>
                </a:solidFill>
                <a:latin typeface="Trebuchet MS"/>
                <a:cs typeface="Trebuchet MS"/>
              </a:rPr>
              <a:t>Fatal</a:t>
            </a:r>
            <a:endParaRPr sz="9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600" b="1" spc="-15" dirty="0">
                <a:solidFill>
                  <a:srgbClr val="FFFF00"/>
                </a:solidFill>
                <a:latin typeface="Trebuchet MS"/>
                <a:cs typeface="Trebuchet MS"/>
              </a:rPr>
              <a:t>(REQUIRES EMERGENCY</a:t>
            </a:r>
            <a:r>
              <a:rPr sz="600" b="1" spc="-9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600" b="1" spc="-20" dirty="0">
                <a:solidFill>
                  <a:srgbClr val="FFFF00"/>
                </a:solidFill>
                <a:latin typeface="Trebuchet MS"/>
                <a:cs typeface="Trebuchet MS"/>
              </a:rPr>
              <a:t>INTERVENTION</a:t>
            </a:r>
            <a:r>
              <a:rPr sz="600" b="1" spc="-2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298185" y="2993135"/>
            <a:ext cx="1713864" cy="635000"/>
            <a:chOff x="5298185" y="2993135"/>
            <a:chExt cx="1713864" cy="635000"/>
          </a:xfrm>
        </p:grpSpPr>
        <p:sp>
          <p:nvSpPr>
            <p:cNvPr id="57" name="object 57"/>
            <p:cNvSpPr/>
            <p:nvPr/>
          </p:nvSpPr>
          <p:spPr>
            <a:xfrm>
              <a:off x="5298186" y="3305555"/>
              <a:ext cx="194310" cy="10160"/>
            </a:xfrm>
            <a:custGeom>
              <a:avLst/>
              <a:gdLst/>
              <a:ahLst/>
              <a:cxnLst/>
              <a:rect l="l" t="t" r="r" b="b"/>
              <a:pathLst>
                <a:path w="194310" h="10160">
                  <a:moveTo>
                    <a:pt x="194310" y="4826"/>
                  </a:moveTo>
                  <a:lnTo>
                    <a:pt x="0" y="4826"/>
                  </a:lnTo>
                  <a:lnTo>
                    <a:pt x="0" y="9906"/>
                  </a:lnTo>
                  <a:lnTo>
                    <a:pt x="194310" y="9906"/>
                  </a:lnTo>
                  <a:lnTo>
                    <a:pt x="194310" y="4826"/>
                  </a:lnTo>
                  <a:close/>
                </a:path>
                <a:path w="194310" h="10160">
                  <a:moveTo>
                    <a:pt x="194310" y="0"/>
                  </a:moveTo>
                  <a:lnTo>
                    <a:pt x="9906" y="0"/>
                  </a:lnTo>
                  <a:lnTo>
                    <a:pt x="5334" y="0"/>
                  </a:lnTo>
                  <a:lnTo>
                    <a:pt x="9906" y="4572"/>
                  </a:lnTo>
                  <a:lnTo>
                    <a:pt x="194310" y="4572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495530" y="3006763"/>
              <a:ext cx="1508025" cy="6127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87923" y="2993135"/>
              <a:ext cx="1524000" cy="635000"/>
            </a:xfrm>
            <a:custGeom>
              <a:avLst/>
              <a:gdLst/>
              <a:ahLst/>
              <a:cxnLst/>
              <a:rect l="l" t="t" r="r" b="b"/>
              <a:pathLst>
                <a:path w="1524000" h="635000">
                  <a:moveTo>
                    <a:pt x="1463040" y="0"/>
                  </a:moveTo>
                  <a:lnTo>
                    <a:pt x="67056" y="0"/>
                  </a:lnTo>
                  <a:lnTo>
                    <a:pt x="46094" y="2952"/>
                  </a:lnTo>
                  <a:lnTo>
                    <a:pt x="12372" y="28232"/>
                  </a:lnTo>
                  <a:lnTo>
                    <a:pt x="0" y="60197"/>
                  </a:lnTo>
                  <a:lnTo>
                    <a:pt x="0" y="573785"/>
                  </a:lnTo>
                  <a:lnTo>
                    <a:pt x="762" y="580643"/>
                  </a:lnTo>
                  <a:lnTo>
                    <a:pt x="3048" y="586739"/>
                  </a:lnTo>
                  <a:lnTo>
                    <a:pt x="5334" y="593597"/>
                  </a:lnTo>
                  <a:lnTo>
                    <a:pt x="35052" y="626363"/>
                  </a:lnTo>
                  <a:lnTo>
                    <a:pt x="67056" y="634745"/>
                  </a:lnTo>
                  <a:lnTo>
                    <a:pt x="1456182" y="634745"/>
                  </a:lnTo>
                  <a:lnTo>
                    <a:pt x="1469898" y="633221"/>
                  </a:lnTo>
                  <a:lnTo>
                    <a:pt x="1489576" y="625644"/>
                  </a:lnTo>
                  <a:lnTo>
                    <a:pt x="1491516" y="624077"/>
                  </a:lnTo>
                  <a:lnTo>
                    <a:pt x="61722" y="624077"/>
                  </a:lnTo>
                  <a:lnTo>
                    <a:pt x="55626" y="623315"/>
                  </a:lnTo>
                  <a:lnTo>
                    <a:pt x="49530" y="621791"/>
                  </a:lnTo>
                  <a:lnTo>
                    <a:pt x="50292" y="621791"/>
                  </a:lnTo>
                  <a:lnTo>
                    <a:pt x="46736" y="620267"/>
                  </a:lnTo>
                  <a:lnTo>
                    <a:pt x="44958" y="620267"/>
                  </a:lnTo>
                  <a:lnTo>
                    <a:pt x="40957" y="617981"/>
                  </a:lnTo>
                  <a:lnTo>
                    <a:pt x="40386" y="617981"/>
                  </a:lnTo>
                  <a:lnTo>
                    <a:pt x="36118" y="614933"/>
                  </a:lnTo>
                  <a:lnTo>
                    <a:pt x="35052" y="614933"/>
                  </a:lnTo>
                  <a:lnTo>
                    <a:pt x="31394" y="611885"/>
                  </a:lnTo>
                  <a:lnTo>
                    <a:pt x="30480" y="611885"/>
                  </a:lnTo>
                  <a:lnTo>
                    <a:pt x="27305" y="608075"/>
                  </a:lnTo>
                  <a:lnTo>
                    <a:pt x="26670" y="608075"/>
                  </a:lnTo>
                  <a:lnTo>
                    <a:pt x="19050" y="598931"/>
                  </a:lnTo>
                  <a:lnTo>
                    <a:pt x="19812" y="598931"/>
                  </a:lnTo>
                  <a:lnTo>
                    <a:pt x="16764" y="594359"/>
                  </a:lnTo>
                  <a:lnTo>
                    <a:pt x="14804" y="589787"/>
                  </a:lnTo>
                  <a:lnTo>
                    <a:pt x="14478" y="589787"/>
                  </a:lnTo>
                  <a:lnTo>
                    <a:pt x="12477" y="584453"/>
                  </a:lnTo>
                  <a:lnTo>
                    <a:pt x="12192" y="584453"/>
                  </a:lnTo>
                  <a:lnTo>
                    <a:pt x="10858" y="579119"/>
                  </a:lnTo>
                  <a:lnTo>
                    <a:pt x="10668" y="579119"/>
                  </a:lnTo>
                  <a:lnTo>
                    <a:pt x="9990" y="573023"/>
                  </a:lnTo>
                  <a:lnTo>
                    <a:pt x="10001" y="60959"/>
                  </a:lnTo>
                  <a:lnTo>
                    <a:pt x="10668" y="55625"/>
                  </a:lnTo>
                  <a:lnTo>
                    <a:pt x="12192" y="49529"/>
                  </a:lnTo>
                  <a:lnTo>
                    <a:pt x="12477" y="49529"/>
                  </a:lnTo>
                  <a:lnTo>
                    <a:pt x="14478" y="44195"/>
                  </a:lnTo>
                  <a:lnTo>
                    <a:pt x="14804" y="44195"/>
                  </a:lnTo>
                  <a:lnTo>
                    <a:pt x="16764" y="39623"/>
                  </a:lnTo>
                  <a:lnTo>
                    <a:pt x="19812" y="35051"/>
                  </a:lnTo>
                  <a:lnTo>
                    <a:pt x="19050" y="35051"/>
                  </a:lnTo>
                  <a:lnTo>
                    <a:pt x="22860" y="30479"/>
                  </a:lnTo>
                  <a:lnTo>
                    <a:pt x="30480" y="22859"/>
                  </a:lnTo>
                  <a:lnTo>
                    <a:pt x="35052" y="19049"/>
                  </a:lnTo>
                  <a:lnTo>
                    <a:pt x="36385" y="19049"/>
                  </a:lnTo>
                  <a:lnTo>
                    <a:pt x="40386" y="16763"/>
                  </a:lnTo>
                  <a:lnTo>
                    <a:pt x="39624" y="16763"/>
                  </a:lnTo>
                  <a:lnTo>
                    <a:pt x="44958" y="13715"/>
                  </a:lnTo>
                  <a:lnTo>
                    <a:pt x="46736" y="13715"/>
                  </a:lnTo>
                  <a:lnTo>
                    <a:pt x="50292" y="12191"/>
                  </a:lnTo>
                  <a:lnTo>
                    <a:pt x="49530" y="12191"/>
                  </a:lnTo>
                  <a:lnTo>
                    <a:pt x="55626" y="10667"/>
                  </a:lnTo>
                  <a:lnTo>
                    <a:pt x="61722" y="9905"/>
                  </a:lnTo>
                  <a:lnTo>
                    <a:pt x="1490431" y="9905"/>
                  </a:lnTo>
                  <a:lnTo>
                    <a:pt x="1483515" y="5350"/>
                  </a:lnTo>
                  <a:lnTo>
                    <a:pt x="1463040" y="0"/>
                  </a:lnTo>
                  <a:close/>
                </a:path>
                <a:path w="1524000" h="635000">
                  <a:moveTo>
                    <a:pt x="1479042" y="619505"/>
                  </a:moveTo>
                  <a:lnTo>
                    <a:pt x="1472946" y="621791"/>
                  </a:lnTo>
                  <a:lnTo>
                    <a:pt x="1473708" y="621791"/>
                  </a:lnTo>
                  <a:lnTo>
                    <a:pt x="1467612" y="623315"/>
                  </a:lnTo>
                  <a:lnTo>
                    <a:pt x="1468374" y="623315"/>
                  </a:lnTo>
                  <a:lnTo>
                    <a:pt x="1461516" y="624077"/>
                  </a:lnTo>
                  <a:lnTo>
                    <a:pt x="1491516" y="624077"/>
                  </a:lnTo>
                  <a:lnTo>
                    <a:pt x="1496236" y="620267"/>
                  </a:lnTo>
                  <a:lnTo>
                    <a:pt x="1478280" y="620267"/>
                  </a:lnTo>
                  <a:lnTo>
                    <a:pt x="1479042" y="619505"/>
                  </a:lnTo>
                  <a:close/>
                </a:path>
                <a:path w="1524000" h="635000">
                  <a:moveTo>
                    <a:pt x="44958" y="619505"/>
                  </a:moveTo>
                  <a:lnTo>
                    <a:pt x="44958" y="620267"/>
                  </a:lnTo>
                  <a:lnTo>
                    <a:pt x="46736" y="620267"/>
                  </a:lnTo>
                  <a:lnTo>
                    <a:pt x="44958" y="619505"/>
                  </a:lnTo>
                  <a:close/>
                </a:path>
                <a:path w="1524000" h="635000">
                  <a:moveTo>
                    <a:pt x="1483614" y="617219"/>
                  </a:moveTo>
                  <a:lnTo>
                    <a:pt x="1478280" y="620267"/>
                  </a:lnTo>
                  <a:lnTo>
                    <a:pt x="1496236" y="620267"/>
                  </a:lnTo>
                  <a:lnTo>
                    <a:pt x="1499068" y="617981"/>
                  </a:lnTo>
                  <a:lnTo>
                    <a:pt x="1483614" y="617981"/>
                  </a:lnTo>
                  <a:lnTo>
                    <a:pt x="1483614" y="617219"/>
                  </a:lnTo>
                  <a:close/>
                </a:path>
                <a:path w="1524000" h="635000">
                  <a:moveTo>
                    <a:pt x="39624" y="617219"/>
                  </a:moveTo>
                  <a:lnTo>
                    <a:pt x="40386" y="617981"/>
                  </a:lnTo>
                  <a:lnTo>
                    <a:pt x="40957" y="617981"/>
                  </a:lnTo>
                  <a:lnTo>
                    <a:pt x="39624" y="617219"/>
                  </a:lnTo>
                  <a:close/>
                </a:path>
                <a:path w="1524000" h="635000">
                  <a:moveTo>
                    <a:pt x="1488948" y="614171"/>
                  </a:moveTo>
                  <a:lnTo>
                    <a:pt x="1483614" y="617981"/>
                  </a:lnTo>
                  <a:lnTo>
                    <a:pt x="1499068" y="617981"/>
                  </a:lnTo>
                  <a:lnTo>
                    <a:pt x="1502844" y="614933"/>
                  </a:lnTo>
                  <a:lnTo>
                    <a:pt x="1488186" y="614933"/>
                  </a:lnTo>
                  <a:lnTo>
                    <a:pt x="1488948" y="614171"/>
                  </a:lnTo>
                  <a:close/>
                </a:path>
                <a:path w="1524000" h="635000">
                  <a:moveTo>
                    <a:pt x="35052" y="614171"/>
                  </a:moveTo>
                  <a:lnTo>
                    <a:pt x="35052" y="614933"/>
                  </a:lnTo>
                  <a:lnTo>
                    <a:pt x="36118" y="614933"/>
                  </a:lnTo>
                  <a:lnTo>
                    <a:pt x="35052" y="614171"/>
                  </a:lnTo>
                  <a:close/>
                </a:path>
                <a:path w="1524000" h="635000">
                  <a:moveTo>
                    <a:pt x="1496914" y="607660"/>
                  </a:moveTo>
                  <a:lnTo>
                    <a:pt x="1488186" y="614933"/>
                  </a:lnTo>
                  <a:lnTo>
                    <a:pt x="1502844" y="614933"/>
                  </a:lnTo>
                  <a:lnTo>
                    <a:pt x="1506331" y="612119"/>
                  </a:lnTo>
                  <a:lnTo>
                    <a:pt x="1509023" y="608075"/>
                  </a:lnTo>
                  <a:lnTo>
                    <a:pt x="1496568" y="608075"/>
                  </a:lnTo>
                  <a:lnTo>
                    <a:pt x="1496914" y="607660"/>
                  </a:lnTo>
                  <a:close/>
                </a:path>
                <a:path w="1524000" h="635000">
                  <a:moveTo>
                    <a:pt x="30480" y="611123"/>
                  </a:moveTo>
                  <a:lnTo>
                    <a:pt x="30480" y="611885"/>
                  </a:lnTo>
                  <a:lnTo>
                    <a:pt x="31394" y="611885"/>
                  </a:lnTo>
                  <a:lnTo>
                    <a:pt x="30480" y="611123"/>
                  </a:lnTo>
                  <a:close/>
                </a:path>
                <a:path w="1524000" h="635000">
                  <a:moveTo>
                    <a:pt x="26670" y="607313"/>
                  </a:moveTo>
                  <a:lnTo>
                    <a:pt x="26670" y="608075"/>
                  </a:lnTo>
                  <a:lnTo>
                    <a:pt x="27305" y="608075"/>
                  </a:lnTo>
                  <a:lnTo>
                    <a:pt x="26670" y="607313"/>
                  </a:lnTo>
                  <a:close/>
                </a:path>
                <a:path w="1524000" h="635000">
                  <a:moveTo>
                    <a:pt x="1497330" y="607313"/>
                  </a:moveTo>
                  <a:lnTo>
                    <a:pt x="1496914" y="607660"/>
                  </a:lnTo>
                  <a:lnTo>
                    <a:pt x="1496568" y="608075"/>
                  </a:lnTo>
                  <a:lnTo>
                    <a:pt x="1497330" y="607313"/>
                  </a:lnTo>
                  <a:close/>
                </a:path>
                <a:path w="1524000" h="635000">
                  <a:moveTo>
                    <a:pt x="1509530" y="607313"/>
                  </a:moveTo>
                  <a:lnTo>
                    <a:pt x="1497330" y="607313"/>
                  </a:lnTo>
                  <a:lnTo>
                    <a:pt x="1496568" y="608075"/>
                  </a:lnTo>
                  <a:lnTo>
                    <a:pt x="1509023" y="608075"/>
                  </a:lnTo>
                  <a:lnTo>
                    <a:pt x="1509530" y="607313"/>
                  </a:lnTo>
                  <a:close/>
                </a:path>
                <a:path w="1524000" h="635000">
                  <a:moveTo>
                    <a:pt x="1509522" y="589025"/>
                  </a:moveTo>
                  <a:lnTo>
                    <a:pt x="1506474" y="594359"/>
                  </a:lnTo>
                  <a:lnTo>
                    <a:pt x="1507236" y="594359"/>
                  </a:lnTo>
                  <a:lnTo>
                    <a:pt x="1504188" y="598931"/>
                  </a:lnTo>
                  <a:lnTo>
                    <a:pt x="1496914" y="607660"/>
                  </a:lnTo>
                  <a:lnTo>
                    <a:pt x="1497330" y="607313"/>
                  </a:lnTo>
                  <a:lnTo>
                    <a:pt x="1509530" y="607313"/>
                  </a:lnTo>
                  <a:lnTo>
                    <a:pt x="1518204" y="594286"/>
                  </a:lnTo>
                  <a:lnTo>
                    <a:pt x="1519308" y="589787"/>
                  </a:lnTo>
                  <a:lnTo>
                    <a:pt x="1509522" y="589787"/>
                  </a:lnTo>
                  <a:lnTo>
                    <a:pt x="1509522" y="589025"/>
                  </a:lnTo>
                  <a:close/>
                </a:path>
                <a:path w="1524000" h="635000">
                  <a:moveTo>
                    <a:pt x="14478" y="589025"/>
                  </a:moveTo>
                  <a:lnTo>
                    <a:pt x="14478" y="589787"/>
                  </a:lnTo>
                  <a:lnTo>
                    <a:pt x="14804" y="589787"/>
                  </a:lnTo>
                  <a:lnTo>
                    <a:pt x="14478" y="589025"/>
                  </a:lnTo>
                  <a:close/>
                </a:path>
                <a:path w="1524000" h="635000">
                  <a:moveTo>
                    <a:pt x="1511046" y="583691"/>
                  </a:moveTo>
                  <a:lnTo>
                    <a:pt x="1509522" y="589787"/>
                  </a:lnTo>
                  <a:lnTo>
                    <a:pt x="1519308" y="589787"/>
                  </a:lnTo>
                  <a:lnTo>
                    <a:pt x="1520618" y="584453"/>
                  </a:lnTo>
                  <a:lnTo>
                    <a:pt x="1511046" y="584453"/>
                  </a:lnTo>
                  <a:lnTo>
                    <a:pt x="1511046" y="583691"/>
                  </a:lnTo>
                  <a:close/>
                </a:path>
                <a:path w="1524000" h="635000">
                  <a:moveTo>
                    <a:pt x="12192" y="583691"/>
                  </a:moveTo>
                  <a:lnTo>
                    <a:pt x="12192" y="584453"/>
                  </a:lnTo>
                  <a:lnTo>
                    <a:pt x="12477" y="584453"/>
                  </a:lnTo>
                  <a:lnTo>
                    <a:pt x="12192" y="583691"/>
                  </a:lnTo>
                  <a:close/>
                </a:path>
                <a:path w="1524000" h="635000">
                  <a:moveTo>
                    <a:pt x="1512570" y="578357"/>
                  </a:moveTo>
                  <a:lnTo>
                    <a:pt x="1511046" y="584453"/>
                  </a:lnTo>
                  <a:lnTo>
                    <a:pt x="1520618" y="584453"/>
                  </a:lnTo>
                  <a:lnTo>
                    <a:pt x="1521928" y="579119"/>
                  </a:lnTo>
                  <a:lnTo>
                    <a:pt x="1512570" y="579119"/>
                  </a:lnTo>
                  <a:lnTo>
                    <a:pt x="1512570" y="578357"/>
                  </a:lnTo>
                  <a:close/>
                </a:path>
                <a:path w="1524000" h="635000">
                  <a:moveTo>
                    <a:pt x="10668" y="578357"/>
                  </a:moveTo>
                  <a:lnTo>
                    <a:pt x="10668" y="579119"/>
                  </a:lnTo>
                  <a:lnTo>
                    <a:pt x="10858" y="579119"/>
                  </a:lnTo>
                  <a:lnTo>
                    <a:pt x="10668" y="578357"/>
                  </a:lnTo>
                  <a:close/>
                </a:path>
                <a:path w="1524000" h="635000">
                  <a:moveTo>
                    <a:pt x="1523322" y="60959"/>
                  </a:moveTo>
                  <a:lnTo>
                    <a:pt x="1513332" y="60959"/>
                  </a:lnTo>
                  <a:lnTo>
                    <a:pt x="1514094" y="67055"/>
                  </a:lnTo>
                  <a:lnTo>
                    <a:pt x="1514094" y="566927"/>
                  </a:lnTo>
                  <a:lnTo>
                    <a:pt x="1513332" y="573023"/>
                  </a:lnTo>
                  <a:lnTo>
                    <a:pt x="1512570" y="579119"/>
                  </a:lnTo>
                  <a:lnTo>
                    <a:pt x="1521928" y="579119"/>
                  </a:lnTo>
                  <a:lnTo>
                    <a:pt x="1523238" y="573785"/>
                  </a:lnTo>
                  <a:lnTo>
                    <a:pt x="1524000" y="566927"/>
                  </a:lnTo>
                  <a:lnTo>
                    <a:pt x="1524000" y="67055"/>
                  </a:lnTo>
                  <a:lnTo>
                    <a:pt x="1523322" y="60959"/>
                  </a:lnTo>
                  <a:close/>
                </a:path>
                <a:path w="1524000" h="635000">
                  <a:moveTo>
                    <a:pt x="9906" y="572261"/>
                  </a:moveTo>
                  <a:lnTo>
                    <a:pt x="9906" y="573023"/>
                  </a:lnTo>
                  <a:lnTo>
                    <a:pt x="9906" y="572261"/>
                  </a:lnTo>
                  <a:close/>
                </a:path>
                <a:path w="1524000" h="635000">
                  <a:moveTo>
                    <a:pt x="1513332" y="572261"/>
                  </a:moveTo>
                  <a:lnTo>
                    <a:pt x="1513247" y="573023"/>
                  </a:lnTo>
                  <a:lnTo>
                    <a:pt x="1513332" y="572261"/>
                  </a:lnTo>
                  <a:close/>
                </a:path>
                <a:path w="1524000" h="635000">
                  <a:moveTo>
                    <a:pt x="10001" y="60959"/>
                  </a:moveTo>
                  <a:lnTo>
                    <a:pt x="9906" y="61721"/>
                  </a:lnTo>
                  <a:lnTo>
                    <a:pt x="10001" y="60959"/>
                  </a:lnTo>
                  <a:close/>
                </a:path>
                <a:path w="1524000" h="635000">
                  <a:moveTo>
                    <a:pt x="1520991" y="49529"/>
                  </a:moveTo>
                  <a:lnTo>
                    <a:pt x="1511046" y="49529"/>
                  </a:lnTo>
                  <a:lnTo>
                    <a:pt x="1512570" y="55625"/>
                  </a:lnTo>
                  <a:lnTo>
                    <a:pt x="1513332" y="61721"/>
                  </a:lnTo>
                  <a:lnTo>
                    <a:pt x="1513332" y="60959"/>
                  </a:lnTo>
                  <a:lnTo>
                    <a:pt x="1523322" y="60959"/>
                  </a:lnTo>
                  <a:lnTo>
                    <a:pt x="1522476" y="53339"/>
                  </a:lnTo>
                  <a:lnTo>
                    <a:pt x="1520991" y="49529"/>
                  </a:lnTo>
                  <a:close/>
                </a:path>
                <a:path w="1524000" h="635000">
                  <a:moveTo>
                    <a:pt x="12477" y="49529"/>
                  </a:moveTo>
                  <a:lnTo>
                    <a:pt x="12192" y="49529"/>
                  </a:lnTo>
                  <a:lnTo>
                    <a:pt x="12192" y="50291"/>
                  </a:lnTo>
                  <a:lnTo>
                    <a:pt x="12477" y="49529"/>
                  </a:lnTo>
                  <a:close/>
                </a:path>
                <a:path w="1524000" h="635000">
                  <a:moveTo>
                    <a:pt x="1518913" y="44195"/>
                  </a:moveTo>
                  <a:lnTo>
                    <a:pt x="1509522" y="44195"/>
                  </a:lnTo>
                  <a:lnTo>
                    <a:pt x="1511046" y="50291"/>
                  </a:lnTo>
                  <a:lnTo>
                    <a:pt x="1511046" y="49529"/>
                  </a:lnTo>
                  <a:lnTo>
                    <a:pt x="1520991" y="49529"/>
                  </a:lnTo>
                  <a:lnTo>
                    <a:pt x="1518913" y="44195"/>
                  </a:lnTo>
                  <a:close/>
                </a:path>
                <a:path w="1524000" h="635000">
                  <a:moveTo>
                    <a:pt x="14804" y="44195"/>
                  </a:moveTo>
                  <a:lnTo>
                    <a:pt x="14478" y="44195"/>
                  </a:lnTo>
                  <a:lnTo>
                    <a:pt x="14478" y="44957"/>
                  </a:lnTo>
                  <a:lnTo>
                    <a:pt x="14804" y="44195"/>
                  </a:lnTo>
                  <a:close/>
                </a:path>
                <a:path w="1524000" h="635000">
                  <a:moveTo>
                    <a:pt x="1502908" y="19049"/>
                  </a:moveTo>
                  <a:lnTo>
                    <a:pt x="1488186" y="19049"/>
                  </a:lnTo>
                  <a:lnTo>
                    <a:pt x="1497330" y="26669"/>
                  </a:lnTo>
                  <a:lnTo>
                    <a:pt x="1496568" y="26669"/>
                  </a:lnTo>
                  <a:lnTo>
                    <a:pt x="1500378" y="30479"/>
                  </a:lnTo>
                  <a:lnTo>
                    <a:pt x="1504188" y="35051"/>
                  </a:lnTo>
                  <a:lnTo>
                    <a:pt x="1507236" y="39623"/>
                  </a:lnTo>
                  <a:lnTo>
                    <a:pt x="1506474" y="39623"/>
                  </a:lnTo>
                  <a:lnTo>
                    <a:pt x="1509522" y="44957"/>
                  </a:lnTo>
                  <a:lnTo>
                    <a:pt x="1509522" y="44195"/>
                  </a:lnTo>
                  <a:lnTo>
                    <a:pt x="1518913" y="44195"/>
                  </a:lnTo>
                  <a:lnTo>
                    <a:pt x="1514766" y="33552"/>
                  </a:lnTo>
                  <a:lnTo>
                    <a:pt x="1502908" y="19049"/>
                  </a:lnTo>
                  <a:close/>
                </a:path>
                <a:path w="1524000" h="635000">
                  <a:moveTo>
                    <a:pt x="36385" y="19049"/>
                  </a:moveTo>
                  <a:lnTo>
                    <a:pt x="35052" y="19049"/>
                  </a:lnTo>
                  <a:lnTo>
                    <a:pt x="35052" y="19811"/>
                  </a:lnTo>
                  <a:lnTo>
                    <a:pt x="36385" y="19049"/>
                  </a:lnTo>
                  <a:close/>
                </a:path>
                <a:path w="1524000" h="635000">
                  <a:moveTo>
                    <a:pt x="1496215" y="13715"/>
                  </a:moveTo>
                  <a:lnTo>
                    <a:pt x="1478280" y="13715"/>
                  </a:lnTo>
                  <a:lnTo>
                    <a:pt x="1488948" y="19811"/>
                  </a:lnTo>
                  <a:lnTo>
                    <a:pt x="1488186" y="19049"/>
                  </a:lnTo>
                  <a:lnTo>
                    <a:pt x="1502908" y="19049"/>
                  </a:lnTo>
                  <a:lnTo>
                    <a:pt x="1501268" y="17044"/>
                  </a:lnTo>
                  <a:lnTo>
                    <a:pt x="1496215" y="13715"/>
                  </a:lnTo>
                  <a:close/>
                </a:path>
                <a:path w="1524000" h="635000">
                  <a:moveTo>
                    <a:pt x="46736" y="13715"/>
                  </a:moveTo>
                  <a:lnTo>
                    <a:pt x="44958" y="13715"/>
                  </a:lnTo>
                  <a:lnTo>
                    <a:pt x="44958" y="14477"/>
                  </a:lnTo>
                  <a:lnTo>
                    <a:pt x="46736" y="13715"/>
                  </a:lnTo>
                  <a:close/>
                </a:path>
                <a:path w="1524000" h="635000">
                  <a:moveTo>
                    <a:pt x="1490431" y="9905"/>
                  </a:moveTo>
                  <a:lnTo>
                    <a:pt x="1461516" y="9905"/>
                  </a:lnTo>
                  <a:lnTo>
                    <a:pt x="1468374" y="10667"/>
                  </a:lnTo>
                  <a:lnTo>
                    <a:pt x="1467612" y="10667"/>
                  </a:lnTo>
                  <a:lnTo>
                    <a:pt x="1473708" y="12191"/>
                  </a:lnTo>
                  <a:lnTo>
                    <a:pt x="1472946" y="12191"/>
                  </a:lnTo>
                  <a:lnTo>
                    <a:pt x="1479042" y="14477"/>
                  </a:lnTo>
                  <a:lnTo>
                    <a:pt x="1478280" y="13715"/>
                  </a:lnTo>
                  <a:lnTo>
                    <a:pt x="1496215" y="13715"/>
                  </a:lnTo>
                  <a:lnTo>
                    <a:pt x="1490431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664955" y="3106165"/>
            <a:ext cx="1167765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910"/>
              </a:lnSpc>
              <a:spcBef>
                <a:spcPts val="200"/>
              </a:spcBef>
            </a:pPr>
            <a:r>
              <a:rPr sz="800" b="1" dirty="0">
                <a:latin typeface="Trebuchet MS"/>
                <a:cs typeface="Trebuchet MS"/>
              </a:rPr>
              <a:t>Manage </a:t>
            </a:r>
            <a:r>
              <a:rPr sz="800" b="1" spc="-40" dirty="0">
                <a:latin typeface="Trebuchet MS"/>
                <a:cs typeface="Trebuchet MS"/>
              </a:rPr>
              <a:t>on‐field. </a:t>
            </a:r>
            <a:r>
              <a:rPr sz="800" b="1" spc="-25" dirty="0">
                <a:latin typeface="Trebuchet MS"/>
                <a:cs typeface="Trebuchet MS"/>
              </a:rPr>
              <a:t>Stop  </a:t>
            </a:r>
            <a:r>
              <a:rPr sz="800" b="1" spc="-35" dirty="0">
                <a:latin typeface="Trebuchet MS"/>
                <a:cs typeface="Trebuchet MS"/>
              </a:rPr>
              <a:t>game/practice </a:t>
            </a:r>
            <a:r>
              <a:rPr sz="800" b="1" spc="-30" dirty="0">
                <a:latin typeface="Trebuchet MS"/>
                <a:cs typeface="Trebuchet MS"/>
              </a:rPr>
              <a:t>and </a:t>
            </a:r>
            <a:r>
              <a:rPr sz="800" b="1" spc="-40" dirty="0">
                <a:latin typeface="Trebuchet MS"/>
                <a:cs typeface="Trebuchet MS"/>
              </a:rPr>
              <a:t>call</a:t>
            </a:r>
            <a:r>
              <a:rPr sz="800" b="1" spc="-155" dirty="0">
                <a:latin typeface="Trebuchet MS"/>
                <a:cs typeface="Trebuchet MS"/>
              </a:rPr>
              <a:t> </a:t>
            </a:r>
            <a:r>
              <a:rPr sz="800" b="1" spc="-30" dirty="0">
                <a:latin typeface="Trebuchet MS"/>
                <a:cs typeface="Trebuchet MS"/>
              </a:rPr>
              <a:t>for  </a:t>
            </a:r>
            <a:r>
              <a:rPr sz="800" b="1" spc="-40" dirty="0">
                <a:latin typeface="Trebuchet MS"/>
                <a:cs typeface="Trebuchet MS"/>
              </a:rPr>
              <a:t>Paramedical</a:t>
            </a:r>
            <a:r>
              <a:rPr sz="800" b="1" spc="-70" dirty="0">
                <a:latin typeface="Trebuchet MS"/>
                <a:cs typeface="Trebuchet MS"/>
              </a:rPr>
              <a:t> </a:t>
            </a:r>
            <a:r>
              <a:rPr sz="800" b="1" spc="-30" dirty="0">
                <a:latin typeface="Trebuchet MS"/>
                <a:cs typeface="Trebuchet MS"/>
              </a:rPr>
              <a:t>assistance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497829" y="3834384"/>
            <a:ext cx="1524000" cy="635000"/>
            <a:chOff x="5497829" y="3834384"/>
            <a:chExt cx="1524000" cy="635000"/>
          </a:xfrm>
        </p:grpSpPr>
        <p:sp>
          <p:nvSpPr>
            <p:cNvPr id="62" name="object 62"/>
            <p:cNvSpPr/>
            <p:nvPr/>
          </p:nvSpPr>
          <p:spPr>
            <a:xfrm>
              <a:off x="5506196" y="3848773"/>
              <a:ext cx="1507266" cy="6127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97829" y="3834384"/>
              <a:ext cx="1524000" cy="635000"/>
            </a:xfrm>
            <a:custGeom>
              <a:avLst/>
              <a:gdLst/>
              <a:ahLst/>
              <a:cxnLst/>
              <a:rect l="l" t="t" r="r" b="b"/>
              <a:pathLst>
                <a:path w="1524000" h="635000">
                  <a:moveTo>
                    <a:pt x="1456944" y="0"/>
                  </a:moveTo>
                  <a:lnTo>
                    <a:pt x="67056" y="0"/>
                  </a:lnTo>
                  <a:lnTo>
                    <a:pt x="45489" y="3793"/>
                  </a:lnTo>
                  <a:lnTo>
                    <a:pt x="12599" y="28482"/>
                  </a:lnTo>
                  <a:lnTo>
                    <a:pt x="0" y="60959"/>
                  </a:lnTo>
                  <a:lnTo>
                    <a:pt x="0" y="574547"/>
                  </a:lnTo>
                  <a:lnTo>
                    <a:pt x="17901" y="613137"/>
                  </a:lnTo>
                  <a:lnTo>
                    <a:pt x="50506" y="632912"/>
                  </a:lnTo>
                  <a:lnTo>
                    <a:pt x="67056" y="634745"/>
                  </a:lnTo>
                  <a:lnTo>
                    <a:pt x="1463802" y="634745"/>
                  </a:lnTo>
                  <a:lnTo>
                    <a:pt x="1469898" y="633983"/>
                  </a:lnTo>
                  <a:lnTo>
                    <a:pt x="1490110" y="626041"/>
                  </a:lnTo>
                  <a:lnTo>
                    <a:pt x="1491591" y="624839"/>
                  </a:lnTo>
                  <a:lnTo>
                    <a:pt x="61722" y="624839"/>
                  </a:lnTo>
                  <a:lnTo>
                    <a:pt x="55626" y="624077"/>
                  </a:lnTo>
                  <a:lnTo>
                    <a:pt x="56388" y="624077"/>
                  </a:lnTo>
                  <a:lnTo>
                    <a:pt x="50292" y="622553"/>
                  </a:lnTo>
                  <a:lnTo>
                    <a:pt x="44958" y="620267"/>
                  </a:lnTo>
                  <a:lnTo>
                    <a:pt x="45720" y="620267"/>
                  </a:lnTo>
                  <a:lnTo>
                    <a:pt x="39624" y="617981"/>
                  </a:lnTo>
                  <a:lnTo>
                    <a:pt x="40386" y="617981"/>
                  </a:lnTo>
                  <a:lnTo>
                    <a:pt x="36385" y="615695"/>
                  </a:lnTo>
                  <a:lnTo>
                    <a:pt x="35814" y="615695"/>
                  </a:lnTo>
                  <a:lnTo>
                    <a:pt x="30480" y="611885"/>
                  </a:lnTo>
                  <a:lnTo>
                    <a:pt x="31242" y="611885"/>
                  </a:lnTo>
                  <a:lnTo>
                    <a:pt x="26670" y="608075"/>
                  </a:lnTo>
                  <a:lnTo>
                    <a:pt x="22860" y="604265"/>
                  </a:lnTo>
                  <a:lnTo>
                    <a:pt x="23622" y="604265"/>
                  </a:lnTo>
                  <a:lnTo>
                    <a:pt x="19812" y="599693"/>
                  </a:lnTo>
                  <a:lnTo>
                    <a:pt x="17199" y="595121"/>
                  </a:lnTo>
                  <a:lnTo>
                    <a:pt x="16764" y="595121"/>
                  </a:lnTo>
                  <a:lnTo>
                    <a:pt x="12192" y="584453"/>
                  </a:lnTo>
                  <a:lnTo>
                    <a:pt x="12763" y="584453"/>
                  </a:lnTo>
                  <a:lnTo>
                    <a:pt x="9906" y="573023"/>
                  </a:lnTo>
                  <a:lnTo>
                    <a:pt x="10583" y="573023"/>
                  </a:lnTo>
                  <a:lnTo>
                    <a:pt x="9990" y="567689"/>
                  </a:lnTo>
                  <a:lnTo>
                    <a:pt x="9906" y="67817"/>
                  </a:lnTo>
                  <a:lnTo>
                    <a:pt x="10668" y="61721"/>
                  </a:lnTo>
                  <a:lnTo>
                    <a:pt x="9906" y="61721"/>
                  </a:lnTo>
                  <a:lnTo>
                    <a:pt x="11430" y="55625"/>
                  </a:lnTo>
                  <a:lnTo>
                    <a:pt x="11620" y="55625"/>
                  </a:lnTo>
                  <a:lnTo>
                    <a:pt x="12763" y="51053"/>
                  </a:lnTo>
                  <a:lnTo>
                    <a:pt x="12192" y="51053"/>
                  </a:lnTo>
                  <a:lnTo>
                    <a:pt x="14478" y="44957"/>
                  </a:lnTo>
                  <a:lnTo>
                    <a:pt x="14804" y="44957"/>
                  </a:lnTo>
                  <a:lnTo>
                    <a:pt x="16764" y="40385"/>
                  </a:lnTo>
                  <a:lnTo>
                    <a:pt x="19812" y="35051"/>
                  </a:lnTo>
                  <a:lnTo>
                    <a:pt x="20447" y="35051"/>
                  </a:lnTo>
                  <a:lnTo>
                    <a:pt x="23622" y="31241"/>
                  </a:lnTo>
                  <a:lnTo>
                    <a:pt x="22860" y="31241"/>
                  </a:lnTo>
                  <a:lnTo>
                    <a:pt x="26670" y="26669"/>
                  </a:lnTo>
                  <a:lnTo>
                    <a:pt x="27432" y="26669"/>
                  </a:lnTo>
                  <a:lnTo>
                    <a:pt x="31242" y="22859"/>
                  </a:lnTo>
                  <a:lnTo>
                    <a:pt x="31546" y="22859"/>
                  </a:lnTo>
                  <a:lnTo>
                    <a:pt x="35814" y="19811"/>
                  </a:lnTo>
                  <a:lnTo>
                    <a:pt x="35052" y="19811"/>
                  </a:lnTo>
                  <a:lnTo>
                    <a:pt x="40386" y="16763"/>
                  </a:lnTo>
                  <a:lnTo>
                    <a:pt x="41147" y="16763"/>
                  </a:lnTo>
                  <a:lnTo>
                    <a:pt x="45720" y="14477"/>
                  </a:lnTo>
                  <a:lnTo>
                    <a:pt x="44958" y="14477"/>
                  </a:lnTo>
                  <a:lnTo>
                    <a:pt x="50292" y="12953"/>
                  </a:lnTo>
                  <a:lnTo>
                    <a:pt x="56388" y="11429"/>
                  </a:lnTo>
                  <a:lnTo>
                    <a:pt x="55626" y="11429"/>
                  </a:lnTo>
                  <a:lnTo>
                    <a:pt x="67818" y="9905"/>
                  </a:lnTo>
                  <a:lnTo>
                    <a:pt x="1490204" y="9905"/>
                  </a:lnTo>
                  <a:lnTo>
                    <a:pt x="1484303" y="5967"/>
                  </a:lnTo>
                  <a:lnTo>
                    <a:pt x="1463802" y="761"/>
                  </a:lnTo>
                  <a:lnTo>
                    <a:pt x="1456944" y="0"/>
                  </a:lnTo>
                  <a:close/>
                </a:path>
                <a:path w="1524000" h="635000">
                  <a:moveTo>
                    <a:pt x="1488948" y="614933"/>
                  </a:moveTo>
                  <a:lnTo>
                    <a:pt x="1483614" y="617981"/>
                  </a:lnTo>
                  <a:lnTo>
                    <a:pt x="1484376" y="617981"/>
                  </a:lnTo>
                  <a:lnTo>
                    <a:pt x="1473708" y="622553"/>
                  </a:lnTo>
                  <a:lnTo>
                    <a:pt x="1467612" y="624077"/>
                  </a:lnTo>
                  <a:lnTo>
                    <a:pt x="1468374" y="624077"/>
                  </a:lnTo>
                  <a:lnTo>
                    <a:pt x="1462278" y="624839"/>
                  </a:lnTo>
                  <a:lnTo>
                    <a:pt x="1491591" y="624839"/>
                  </a:lnTo>
                  <a:lnTo>
                    <a:pt x="1502860" y="615695"/>
                  </a:lnTo>
                  <a:lnTo>
                    <a:pt x="1488186" y="615695"/>
                  </a:lnTo>
                  <a:lnTo>
                    <a:pt x="1488948" y="614933"/>
                  </a:lnTo>
                  <a:close/>
                </a:path>
                <a:path w="1524000" h="635000">
                  <a:moveTo>
                    <a:pt x="35052" y="614933"/>
                  </a:moveTo>
                  <a:lnTo>
                    <a:pt x="35814" y="615695"/>
                  </a:lnTo>
                  <a:lnTo>
                    <a:pt x="36385" y="615695"/>
                  </a:lnTo>
                  <a:lnTo>
                    <a:pt x="35052" y="614933"/>
                  </a:lnTo>
                  <a:close/>
                </a:path>
                <a:path w="1524000" h="635000">
                  <a:moveTo>
                    <a:pt x="1507236" y="594359"/>
                  </a:moveTo>
                  <a:lnTo>
                    <a:pt x="1504188" y="599693"/>
                  </a:lnTo>
                  <a:lnTo>
                    <a:pt x="1501140" y="604265"/>
                  </a:lnTo>
                  <a:lnTo>
                    <a:pt x="1497330" y="608075"/>
                  </a:lnTo>
                  <a:lnTo>
                    <a:pt x="1492758" y="611885"/>
                  </a:lnTo>
                  <a:lnTo>
                    <a:pt x="1493520" y="611885"/>
                  </a:lnTo>
                  <a:lnTo>
                    <a:pt x="1488186" y="615695"/>
                  </a:lnTo>
                  <a:lnTo>
                    <a:pt x="1502860" y="615695"/>
                  </a:lnTo>
                  <a:lnTo>
                    <a:pt x="1506340" y="612871"/>
                  </a:lnTo>
                  <a:lnTo>
                    <a:pt x="1517875" y="595398"/>
                  </a:lnTo>
                  <a:lnTo>
                    <a:pt x="1517956" y="595121"/>
                  </a:lnTo>
                  <a:lnTo>
                    <a:pt x="1507236" y="595121"/>
                  </a:lnTo>
                  <a:lnTo>
                    <a:pt x="1507236" y="594359"/>
                  </a:lnTo>
                  <a:close/>
                </a:path>
                <a:path w="1524000" h="635000">
                  <a:moveTo>
                    <a:pt x="16764" y="594359"/>
                  </a:moveTo>
                  <a:lnTo>
                    <a:pt x="16764" y="595121"/>
                  </a:lnTo>
                  <a:lnTo>
                    <a:pt x="17199" y="595121"/>
                  </a:lnTo>
                  <a:lnTo>
                    <a:pt x="16764" y="594359"/>
                  </a:lnTo>
                  <a:close/>
                </a:path>
                <a:path w="1524000" h="635000">
                  <a:moveTo>
                    <a:pt x="1521090" y="584453"/>
                  </a:moveTo>
                  <a:lnTo>
                    <a:pt x="1511808" y="584453"/>
                  </a:lnTo>
                  <a:lnTo>
                    <a:pt x="1507236" y="595121"/>
                  </a:lnTo>
                  <a:lnTo>
                    <a:pt x="1517956" y="595121"/>
                  </a:lnTo>
                  <a:lnTo>
                    <a:pt x="1521090" y="584453"/>
                  </a:lnTo>
                  <a:close/>
                </a:path>
                <a:path w="1524000" h="635000">
                  <a:moveTo>
                    <a:pt x="12763" y="584453"/>
                  </a:moveTo>
                  <a:lnTo>
                    <a:pt x="12192" y="584453"/>
                  </a:lnTo>
                  <a:lnTo>
                    <a:pt x="12954" y="585215"/>
                  </a:lnTo>
                  <a:lnTo>
                    <a:pt x="12763" y="584453"/>
                  </a:lnTo>
                  <a:close/>
                </a:path>
                <a:path w="1524000" h="635000">
                  <a:moveTo>
                    <a:pt x="1514094" y="573023"/>
                  </a:moveTo>
                  <a:lnTo>
                    <a:pt x="1511046" y="585215"/>
                  </a:lnTo>
                  <a:lnTo>
                    <a:pt x="1511808" y="584453"/>
                  </a:lnTo>
                  <a:lnTo>
                    <a:pt x="1521090" y="584453"/>
                  </a:lnTo>
                  <a:lnTo>
                    <a:pt x="1524000" y="574547"/>
                  </a:lnTo>
                  <a:lnTo>
                    <a:pt x="1524000" y="573785"/>
                  </a:lnTo>
                  <a:lnTo>
                    <a:pt x="1514094" y="573785"/>
                  </a:lnTo>
                  <a:lnTo>
                    <a:pt x="1514094" y="573023"/>
                  </a:lnTo>
                  <a:close/>
                </a:path>
                <a:path w="1524000" h="635000">
                  <a:moveTo>
                    <a:pt x="10583" y="573023"/>
                  </a:moveTo>
                  <a:lnTo>
                    <a:pt x="9906" y="573023"/>
                  </a:lnTo>
                  <a:lnTo>
                    <a:pt x="10668" y="573785"/>
                  </a:lnTo>
                  <a:lnTo>
                    <a:pt x="10583" y="573023"/>
                  </a:lnTo>
                  <a:close/>
                </a:path>
                <a:path w="1524000" h="635000">
                  <a:moveTo>
                    <a:pt x="1522814" y="55625"/>
                  </a:moveTo>
                  <a:lnTo>
                    <a:pt x="1512570" y="55625"/>
                  </a:lnTo>
                  <a:lnTo>
                    <a:pt x="1514094" y="61721"/>
                  </a:lnTo>
                  <a:lnTo>
                    <a:pt x="1514094" y="573785"/>
                  </a:lnTo>
                  <a:lnTo>
                    <a:pt x="1524000" y="573785"/>
                  </a:lnTo>
                  <a:lnTo>
                    <a:pt x="1524000" y="60959"/>
                  </a:lnTo>
                  <a:lnTo>
                    <a:pt x="1522814" y="55625"/>
                  </a:lnTo>
                  <a:close/>
                </a:path>
                <a:path w="1524000" h="635000">
                  <a:moveTo>
                    <a:pt x="9906" y="566927"/>
                  </a:moveTo>
                  <a:lnTo>
                    <a:pt x="9906" y="567689"/>
                  </a:lnTo>
                  <a:lnTo>
                    <a:pt x="9906" y="566927"/>
                  </a:lnTo>
                  <a:close/>
                </a:path>
                <a:path w="1524000" h="635000">
                  <a:moveTo>
                    <a:pt x="11620" y="55625"/>
                  </a:moveTo>
                  <a:lnTo>
                    <a:pt x="11430" y="55625"/>
                  </a:lnTo>
                  <a:lnTo>
                    <a:pt x="11430" y="56387"/>
                  </a:lnTo>
                  <a:lnTo>
                    <a:pt x="11620" y="55625"/>
                  </a:lnTo>
                  <a:close/>
                </a:path>
                <a:path w="1524000" h="635000">
                  <a:moveTo>
                    <a:pt x="1511046" y="50291"/>
                  </a:moveTo>
                  <a:lnTo>
                    <a:pt x="1512570" y="56387"/>
                  </a:lnTo>
                  <a:lnTo>
                    <a:pt x="1512570" y="55625"/>
                  </a:lnTo>
                  <a:lnTo>
                    <a:pt x="1522814" y="55625"/>
                  </a:lnTo>
                  <a:lnTo>
                    <a:pt x="1522476" y="54101"/>
                  </a:lnTo>
                  <a:lnTo>
                    <a:pt x="1521340" y="51053"/>
                  </a:lnTo>
                  <a:lnTo>
                    <a:pt x="1511808" y="51053"/>
                  </a:lnTo>
                  <a:lnTo>
                    <a:pt x="1511046" y="50291"/>
                  </a:lnTo>
                  <a:close/>
                </a:path>
                <a:path w="1524000" h="635000">
                  <a:moveTo>
                    <a:pt x="12954" y="50291"/>
                  </a:moveTo>
                  <a:lnTo>
                    <a:pt x="12192" y="51053"/>
                  </a:lnTo>
                  <a:lnTo>
                    <a:pt x="12763" y="51053"/>
                  </a:lnTo>
                  <a:lnTo>
                    <a:pt x="12954" y="50291"/>
                  </a:lnTo>
                  <a:close/>
                </a:path>
                <a:path w="1524000" h="635000">
                  <a:moveTo>
                    <a:pt x="1519070" y="44957"/>
                  </a:moveTo>
                  <a:lnTo>
                    <a:pt x="1509522" y="44957"/>
                  </a:lnTo>
                  <a:lnTo>
                    <a:pt x="1511808" y="51053"/>
                  </a:lnTo>
                  <a:lnTo>
                    <a:pt x="1521340" y="51053"/>
                  </a:lnTo>
                  <a:lnTo>
                    <a:pt x="1519070" y="44957"/>
                  </a:lnTo>
                  <a:close/>
                </a:path>
                <a:path w="1524000" h="635000">
                  <a:moveTo>
                    <a:pt x="14804" y="44957"/>
                  </a:moveTo>
                  <a:lnTo>
                    <a:pt x="14478" y="44957"/>
                  </a:lnTo>
                  <a:lnTo>
                    <a:pt x="14478" y="45719"/>
                  </a:lnTo>
                  <a:lnTo>
                    <a:pt x="14804" y="44957"/>
                  </a:lnTo>
                  <a:close/>
                </a:path>
                <a:path w="1524000" h="635000">
                  <a:moveTo>
                    <a:pt x="1515381" y="35051"/>
                  </a:moveTo>
                  <a:lnTo>
                    <a:pt x="1504188" y="35051"/>
                  </a:lnTo>
                  <a:lnTo>
                    <a:pt x="1507236" y="40385"/>
                  </a:lnTo>
                  <a:lnTo>
                    <a:pt x="1509522" y="45719"/>
                  </a:lnTo>
                  <a:lnTo>
                    <a:pt x="1509522" y="44957"/>
                  </a:lnTo>
                  <a:lnTo>
                    <a:pt x="1519070" y="44957"/>
                  </a:lnTo>
                  <a:lnTo>
                    <a:pt x="1515381" y="35051"/>
                  </a:lnTo>
                  <a:close/>
                </a:path>
                <a:path w="1524000" h="635000">
                  <a:moveTo>
                    <a:pt x="20447" y="35051"/>
                  </a:moveTo>
                  <a:lnTo>
                    <a:pt x="19812" y="35051"/>
                  </a:lnTo>
                  <a:lnTo>
                    <a:pt x="19812" y="35813"/>
                  </a:lnTo>
                  <a:lnTo>
                    <a:pt x="20447" y="35051"/>
                  </a:lnTo>
                  <a:close/>
                </a:path>
                <a:path w="1524000" h="635000">
                  <a:moveTo>
                    <a:pt x="1509025" y="26669"/>
                  </a:moveTo>
                  <a:lnTo>
                    <a:pt x="1497330" y="26669"/>
                  </a:lnTo>
                  <a:lnTo>
                    <a:pt x="1501140" y="31241"/>
                  </a:lnTo>
                  <a:lnTo>
                    <a:pt x="1504188" y="35813"/>
                  </a:lnTo>
                  <a:lnTo>
                    <a:pt x="1504188" y="35051"/>
                  </a:lnTo>
                  <a:lnTo>
                    <a:pt x="1515381" y="35051"/>
                  </a:lnTo>
                  <a:lnTo>
                    <a:pt x="1515104" y="34309"/>
                  </a:lnTo>
                  <a:lnTo>
                    <a:pt x="1509025" y="26669"/>
                  </a:lnTo>
                  <a:close/>
                </a:path>
                <a:path w="1524000" h="635000">
                  <a:moveTo>
                    <a:pt x="27432" y="26669"/>
                  </a:moveTo>
                  <a:lnTo>
                    <a:pt x="26670" y="26669"/>
                  </a:lnTo>
                  <a:lnTo>
                    <a:pt x="26670" y="27431"/>
                  </a:lnTo>
                  <a:lnTo>
                    <a:pt x="27432" y="26669"/>
                  </a:lnTo>
                  <a:close/>
                </a:path>
                <a:path w="1524000" h="635000">
                  <a:moveTo>
                    <a:pt x="1505993" y="22859"/>
                  </a:moveTo>
                  <a:lnTo>
                    <a:pt x="1492758" y="22859"/>
                  </a:lnTo>
                  <a:lnTo>
                    <a:pt x="1497330" y="27431"/>
                  </a:lnTo>
                  <a:lnTo>
                    <a:pt x="1497330" y="26669"/>
                  </a:lnTo>
                  <a:lnTo>
                    <a:pt x="1509025" y="26669"/>
                  </a:lnTo>
                  <a:lnTo>
                    <a:pt x="1505993" y="22859"/>
                  </a:lnTo>
                  <a:close/>
                </a:path>
                <a:path w="1524000" h="635000">
                  <a:moveTo>
                    <a:pt x="31546" y="22859"/>
                  </a:moveTo>
                  <a:lnTo>
                    <a:pt x="31242" y="22859"/>
                  </a:lnTo>
                  <a:lnTo>
                    <a:pt x="30479" y="23622"/>
                  </a:lnTo>
                  <a:lnTo>
                    <a:pt x="31546" y="22859"/>
                  </a:lnTo>
                  <a:close/>
                </a:path>
                <a:path w="1524000" h="635000">
                  <a:moveTo>
                    <a:pt x="1500479" y="16763"/>
                  </a:moveTo>
                  <a:lnTo>
                    <a:pt x="1483614" y="16763"/>
                  </a:lnTo>
                  <a:lnTo>
                    <a:pt x="1488948" y="19811"/>
                  </a:lnTo>
                  <a:lnTo>
                    <a:pt x="1488186" y="19811"/>
                  </a:lnTo>
                  <a:lnTo>
                    <a:pt x="1493520" y="23622"/>
                  </a:lnTo>
                  <a:lnTo>
                    <a:pt x="1492758" y="22859"/>
                  </a:lnTo>
                  <a:lnTo>
                    <a:pt x="1505993" y="22859"/>
                  </a:lnTo>
                  <a:lnTo>
                    <a:pt x="1501892" y="17706"/>
                  </a:lnTo>
                  <a:lnTo>
                    <a:pt x="1500479" y="16763"/>
                  </a:lnTo>
                  <a:close/>
                </a:path>
                <a:path w="1524000" h="635000">
                  <a:moveTo>
                    <a:pt x="41147" y="16763"/>
                  </a:moveTo>
                  <a:lnTo>
                    <a:pt x="40386" y="16763"/>
                  </a:lnTo>
                  <a:lnTo>
                    <a:pt x="39624" y="17525"/>
                  </a:lnTo>
                  <a:lnTo>
                    <a:pt x="41147" y="16763"/>
                  </a:lnTo>
                  <a:close/>
                </a:path>
                <a:path w="1524000" h="635000">
                  <a:moveTo>
                    <a:pt x="1490204" y="9905"/>
                  </a:moveTo>
                  <a:lnTo>
                    <a:pt x="1456182" y="9905"/>
                  </a:lnTo>
                  <a:lnTo>
                    <a:pt x="1463040" y="10667"/>
                  </a:lnTo>
                  <a:lnTo>
                    <a:pt x="1462278" y="10667"/>
                  </a:lnTo>
                  <a:lnTo>
                    <a:pt x="1468374" y="11429"/>
                  </a:lnTo>
                  <a:lnTo>
                    <a:pt x="1467612" y="11429"/>
                  </a:lnTo>
                  <a:lnTo>
                    <a:pt x="1473708" y="12953"/>
                  </a:lnTo>
                  <a:lnTo>
                    <a:pt x="1479042" y="14477"/>
                  </a:lnTo>
                  <a:lnTo>
                    <a:pt x="1484376" y="17525"/>
                  </a:lnTo>
                  <a:lnTo>
                    <a:pt x="1483614" y="16763"/>
                  </a:lnTo>
                  <a:lnTo>
                    <a:pt x="1500479" y="16763"/>
                  </a:lnTo>
                  <a:lnTo>
                    <a:pt x="1490204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285485" y="3890264"/>
            <a:ext cx="1673860" cy="4978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6385">
              <a:lnSpc>
                <a:spcPts val="935"/>
              </a:lnSpc>
              <a:spcBef>
                <a:spcPts val="125"/>
              </a:spcBef>
            </a:pPr>
            <a:r>
              <a:rPr sz="800" b="1" spc="-25" dirty="0">
                <a:latin typeface="Trebuchet MS"/>
                <a:cs typeface="Trebuchet MS"/>
              </a:rPr>
              <a:t>Summon </a:t>
            </a:r>
            <a:r>
              <a:rPr sz="800" b="1" spc="-30" dirty="0">
                <a:latin typeface="Trebuchet MS"/>
                <a:cs typeface="Trebuchet MS"/>
              </a:rPr>
              <a:t>Ambulance or</a:t>
            </a:r>
            <a:r>
              <a:rPr sz="800" b="1" spc="-175" dirty="0">
                <a:latin typeface="Trebuchet MS"/>
                <a:cs typeface="Trebuchet MS"/>
              </a:rPr>
              <a:t> </a:t>
            </a:r>
            <a:r>
              <a:rPr sz="800" b="1" spc="-40" dirty="0">
                <a:latin typeface="Trebuchet MS"/>
                <a:cs typeface="Trebuchet MS"/>
              </a:rPr>
              <a:t>nearest</a:t>
            </a:r>
            <a:endParaRPr sz="800">
              <a:latin typeface="Trebuchet MS"/>
              <a:cs typeface="Trebuchet MS"/>
            </a:endParaRPr>
          </a:p>
          <a:p>
            <a:pPr marL="357505" marR="73660" indent="-345440">
              <a:lnSpc>
                <a:spcPts val="910"/>
              </a:lnSpc>
              <a:spcBef>
                <a:spcPts val="45"/>
              </a:spcBef>
              <a:tabLst>
                <a:tab pos="217170" algn="l"/>
                <a:tab pos="354965" algn="l"/>
              </a:tabLst>
            </a:pPr>
            <a:r>
              <a:rPr sz="800" u="sng" spc="5" dirty="0">
                <a:uFill>
                  <a:solidFill>
                    <a:srgbClr val="477BA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800" spc="5" dirty="0">
                <a:latin typeface="Times New Roman"/>
                <a:cs typeface="Times New Roman"/>
              </a:rPr>
              <a:t>	</a:t>
            </a:r>
            <a:r>
              <a:rPr sz="800" b="1" spc="-45" dirty="0">
                <a:latin typeface="Trebuchet MS"/>
                <a:cs typeface="Trebuchet MS"/>
              </a:rPr>
              <a:t>Emergency Service Provider.  </a:t>
            </a:r>
            <a:r>
              <a:rPr sz="800" b="1" spc="-30" dirty="0">
                <a:latin typeface="Trebuchet MS"/>
                <a:cs typeface="Trebuchet MS"/>
              </a:rPr>
              <a:t>Where </a:t>
            </a:r>
            <a:r>
              <a:rPr sz="800" b="1" spc="-35" dirty="0">
                <a:latin typeface="Trebuchet MS"/>
                <a:cs typeface="Trebuchet MS"/>
              </a:rPr>
              <a:t>applicable </a:t>
            </a:r>
            <a:r>
              <a:rPr sz="800" b="1" spc="-40" dirty="0">
                <a:latin typeface="Trebuchet MS"/>
                <a:cs typeface="Trebuchet MS"/>
              </a:rPr>
              <a:t>access</a:t>
            </a:r>
            <a:r>
              <a:rPr sz="800" b="1" spc="-160" dirty="0">
                <a:latin typeface="Trebuchet MS"/>
                <a:cs typeface="Trebuchet MS"/>
              </a:rPr>
              <a:t> </a:t>
            </a:r>
            <a:r>
              <a:rPr sz="800" b="1" spc="-35" dirty="0">
                <a:latin typeface="Trebuchet MS"/>
                <a:cs typeface="Trebuchet MS"/>
              </a:rPr>
              <a:t>the</a:t>
            </a:r>
            <a:endParaRPr sz="800">
              <a:latin typeface="Trebuchet MS"/>
              <a:cs typeface="Trebuchet MS"/>
            </a:endParaRPr>
          </a:p>
          <a:p>
            <a:pPr marL="548640">
              <a:lnSpc>
                <a:spcPts val="885"/>
              </a:lnSpc>
            </a:pPr>
            <a:r>
              <a:rPr sz="800" b="1" spc="-30" dirty="0">
                <a:latin typeface="Trebuchet MS"/>
                <a:cs typeface="Trebuchet MS"/>
              </a:rPr>
              <a:t>BokSmart</a:t>
            </a:r>
            <a:r>
              <a:rPr sz="800" b="1" spc="-70" dirty="0">
                <a:latin typeface="Trebuchet MS"/>
                <a:cs typeface="Trebuchet MS"/>
              </a:rPr>
              <a:t> </a:t>
            </a:r>
            <a:r>
              <a:rPr sz="800" b="1" spc="-40" dirty="0">
                <a:latin typeface="Trebuchet MS"/>
                <a:cs typeface="Trebuchet MS"/>
              </a:rPr>
              <a:t>Spineline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298185" y="4629911"/>
            <a:ext cx="1705610" cy="635635"/>
            <a:chOff x="5298185" y="4629911"/>
            <a:chExt cx="1705610" cy="635635"/>
          </a:xfrm>
        </p:grpSpPr>
        <p:sp>
          <p:nvSpPr>
            <p:cNvPr id="66" name="object 66"/>
            <p:cNvSpPr/>
            <p:nvPr/>
          </p:nvSpPr>
          <p:spPr>
            <a:xfrm>
              <a:off x="5298186" y="4942331"/>
              <a:ext cx="186690" cy="10160"/>
            </a:xfrm>
            <a:custGeom>
              <a:avLst/>
              <a:gdLst/>
              <a:ahLst/>
              <a:cxnLst/>
              <a:rect l="l" t="t" r="r" b="b"/>
              <a:pathLst>
                <a:path w="186689" h="10160">
                  <a:moveTo>
                    <a:pt x="186690" y="0"/>
                  </a:moveTo>
                  <a:lnTo>
                    <a:pt x="9906" y="0"/>
                  </a:lnTo>
                  <a:lnTo>
                    <a:pt x="5334" y="0"/>
                  </a:lnTo>
                  <a:lnTo>
                    <a:pt x="9677" y="508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186690" y="10160"/>
                  </a:lnTo>
                  <a:lnTo>
                    <a:pt x="186690" y="5334"/>
                  </a:lnTo>
                  <a:lnTo>
                    <a:pt x="186690" y="5080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84875" y="4635245"/>
              <a:ext cx="1514094" cy="6248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79541" y="4629911"/>
              <a:ext cx="1524000" cy="635635"/>
            </a:xfrm>
            <a:custGeom>
              <a:avLst/>
              <a:gdLst/>
              <a:ahLst/>
              <a:cxnLst/>
              <a:rect l="l" t="t" r="r" b="b"/>
              <a:pathLst>
                <a:path w="1524000" h="635635">
                  <a:moveTo>
                    <a:pt x="1456944" y="0"/>
                  </a:moveTo>
                  <a:lnTo>
                    <a:pt x="67818" y="0"/>
                  </a:lnTo>
                  <a:lnTo>
                    <a:pt x="46626" y="3625"/>
                  </a:lnTo>
                  <a:lnTo>
                    <a:pt x="12859" y="28935"/>
                  </a:lnTo>
                  <a:lnTo>
                    <a:pt x="0" y="67817"/>
                  </a:lnTo>
                  <a:lnTo>
                    <a:pt x="0" y="567689"/>
                  </a:lnTo>
                  <a:lnTo>
                    <a:pt x="12192" y="605789"/>
                  </a:lnTo>
                  <a:lnTo>
                    <a:pt x="16002" y="610361"/>
                  </a:lnTo>
                  <a:lnTo>
                    <a:pt x="19812" y="615695"/>
                  </a:lnTo>
                  <a:lnTo>
                    <a:pt x="58852" y="634578"/>
                  </a:lnTo>
                  <a:lnTo>
                    <a:pt x="67818" y="635507"/>
                  </a:lnTo>
                  <a:lnTo>
                    <a:pt x="1456944" y="635507"/>
                  </a:lnTo>
                  <a:lnTo>
                    <a:pt x="1470660" y="633983"/>
                  </a:lnTo>
                  <a:lnTo>
                    <a:pt x="1490381" y="626188"/>
                  </a:lnTo>
                  <a:lnTo>
                    <a:pt x="1492051" y="624839"/>
                  </a:lnTo>
                  <a:lnTo>
                    <a:pt x="62484" y="624839"/>
                  </a:lnTo>
                  <a:lnTo>
                    <a:pt x="55626" y="624077"/>
                  </a:lnTo>
                  <a:lnTo>
                    <a:pt x="56388" y="624077"/>
                  </a:lnTo>
                  <a:lnTo>
                    <a:pt x="50292" y="622553"/>
                  </a:lnTo>
                  <a:lnTo>
                    <a:pt x="51053" y="622553"/>
                  </a:lnTo>
                  <a:lnTo>
                    <a:pt x="46990" y="621029"/>
                  </a:lnTo>
                  <a:lnTo>
                    <a:pt x="45720" y="621029"/>
                  </a:lnTo>
                  <a:lnTo>
                    <a:pt x="41719" y="618743"/>
                  </a:lnTo>
                  <a:lnTo>
                    <a:pt x="40386" y="618743"/>
                  </a:lnTo>
                  <a:lnTo>
                    <a:pt x="36728" y="615695"/>
                  </a:lnTo>
                  <a:lnTo>
                    <a:pt x="35814" y="615695"/>
                  </a:lnTo>
                  <a:lnTo>
                    <a:pt x="27584" y="608837"/>
                  </a:lnTo>
                  <a:lnTo>
                    <a:pt x="27432" y="608837"/>
                  </a:lnTo>
                  <a:lnTo>
                    <a:pt x="26670" y="608075"/>
                  </a:lnTo>
                  <a:lnTo>
                    <a:pt x="19812" y="599693"/>
                  </a:lnTo>
                  <a:lnTo>
                    <a:pt x="20574" y="599693"/>
                  </a:lnTo>
                  <a:lnTo>
                    <a:pt x="16764" y="595121"/>
                  </a:lnTo>
                  <a:lnTo>
                    <a:pt x="17526" y="595121"/>
                  </a:lnTo>
                  <a:lnTo>
                    <a:pt x="14478" y="589787"/>
                  </a:lnTo>
                  <a:lnTo>
                    <a:pt x="14954" y="589787"/>
                  </a:lnTo>
                  <a:lnTo>
                    <a:pt x="13239" y="585215"/>
                  </a:lnTo>
                  <a:lnTo>
                    <a:pt x="12954" y="585215"/>
                  </a:lnTo>
                  <a:lnTo>
                    <a:pt x="11620" y="579881"/>
                  </a:lnTo>
                  <a:lnTo>
                    <a:pt x="11430" y="579881"/>
                  </a:lnTo>
                  <a:lnTo>
                    <a:pt x="10752" y="573785"/>
                  </a:lnTo>
                  <a:lnTo>
                    <a:pt x="10763" y="61721"/>
                  </a:lnTo>
                  <a:lnTo>
                    <a:pt x="11430" y="56387"/>
                  </a:lnTo>
                  <a:lnTo>
                    <a:pt x="12954" y="50291"/>
                  </a:lnTo>
                  <a:lnTo>
                    <a:pt x="13239" y="50291"/>
                  </a:lnTo>
                  <a:lnTo>
                    <a:pt x="14954" y="45719"/>
                  </a:lnTo>
                  <a:lnTo>
                    <a:pt x="14478" y="45719"/>
                  </a:lnTo>
                  <a:lnTo>
                    <a:pt x="17526" y="40385"/>
                  </a:lnTo>
                  <a:lnTo>
                    <a:pt x="16764" y="40385"/>
                  </a:lnTo>
                  <a:lnTo>
                    <a:pt x="20574" y="35813"/>
                  </a:lnTo>
                  <a:lnTo>
                    <a:pt x="19812" y="35813"/>
                  </a:lnTo>
                  <a:lnTo>
                    <a:pt x="23622" y="31241"/>
                  </a:lnTo>
                  <a:lnTo>
                    <a:pt x="27432" y="27431"/>
                  </a:lnTo>
                  <a:lnTo>
                    <a:pt x="26670" y="27431"/>
                  </a:lnTo>
                  <a:lnTo>
                    <a:pt x="35814" y="19811"/>
                  </a:lnTo>
                  <a:lnTo>
                    <a:pt x="36728" y="19811"/>
                  </a:lnTo>
                  <a:lnTo>
                    <a:pt x="40386" y="16763"/>
                  </a:lnTo>
                  <a:lnTo>
                    <a:pt x="41719" y="16763"/>
                  </a:lnTo>
                  <a:lnTo>
                    <a:pt x="45720" y="14477"/>
                  </a:lnTo>
                  <a:lnTo>
                    <a:pt x="46990" y="14477"/>
                  </a:lnTo>
                  <a:lnTo>
                    <a:pt x="51053" y="12953"/>
                  </a:lnTo>
                  <a:lnTo>
                    <a:pt x="50292" y="12953"/>
                  </a:lnTo>
                  <a:lnTo>
                    <a:pt x="56388" y="11429"/>
                  </a:lnTo>
                  <a:lnTo>
                    <a:pt x="55626" y="11429"/>
                  </a:lnTo>
                  <a:lnTo>
                    <a:pt x="62484" y="10667"/>
                  </a:lnTo>
                  <a:lnTo>
                    <a:pt x="1491232" y="10667"/>
                  </a:lnTo>
                  <a:lnTo>
                    <a:pt x="1484318" y="6069"/>
                  </a:lnTo>
                  <a:lnTo>
                    <a:pt x="1463802" y="761"/>
                  </a:lnTo>
                  <a:lnTo>
                    <a:pt x="1456944" y="0"/>
                  </a:lnTo>
                  <a:close/>
                </a:path>
                <a:path w="1524000" h="635635">
                  <a:moveTo>
                    <a:pt x="1479804" y="620267"/>
                  </a:moveTo>
                  <a:lnTo>
                    <a:pt x="1473708" y="622553"/>
                  </a:lnTo>
                  <a:lnTo>
                    <a:pt x="1474470" y="622553"/>
                  </a:lnTo>
                  <a:lnTo>
                    <a:pt x="1468374" y="624077"/>
                  </a:lnTo>
                  <a:lnTo>
                    <a:pt x="1462278" y="624839"/>
                  </a:lnTo>
                  <a:lnTo>
                    <a:pt x="1492051" y="624839"/>
                  </a:lnTo>
                  <a:lnTo>
                    <a:pt x="1496769" y="621029"/>
                  </a:lnTo>
                  <a:lnTo>
                    <a:pt x="1479042" y="621029"/>
                  </a:lnTo>
                  <a:lnTo>
                    <a:pt x="1479804" y="620267"/>
                  </a:lnTo>
                  <a:close/>
                </a:path>
                <a:path w="1524000" h="635635">
                  <a:moveTo>
                    <a:pt x="44958" y="620267"/>
                  </a:moveTo>
                  <a:lnTo>
                    <a:pt x="45720" y="621029"/>
                  </a:lnTo>
                  <a:lnTo>
                    <a:pt x="46990" y="621029"/>
                  </a:lnTo>
                  <a:lnTo>
                    <a:pt x="44958" y="620267"/>
                  </a:lnTo>
                  <a:close/>
                </a:path>
                <a:path w="1524000" h="635635">
                  <a:moveTo>
                    <a:pt x="1484376" y="617981"/>
                  </a:moveTo>
                  <a:lnTo>
                    <a:pt x="1479042" y="621029"/>
                  </a:lnTo>
                  <a:lnTo>
                    <a:pt x="1496769" y="621029"/>
                  </a:lnTo>
                  <a:lnTo>
                    <a:pt x="1499600" y="618743"/>
                  </a:lnTo>
                  <a:lnTo>
                    <a:pt x="1484376" y="618743"/>
                  </a:lnTo>
                  <a:lnTo>
                    <a:pt x="1484376" y="617981"/>
                  </a:lnTo>
                  <a:close/>
                </a:path>
                <a:path w="1524000" h="635635">
                  <a:moveTo>
                    <a:pt x="40386" y="617981"/>
                  </a:moveTo>
                  <a:lnTo>
                    <a:pt x="40386" y="618743"/>
                  </a:lnTo>
                  <a:lnTo>
                    <a:pt x="41719" y="618743"/>
                  </a:lnTo>
                  <a:lnTo>
                    <a:pt x="40386" y="617981"/>
                  </a:lnTo>
                  <a:close/>
                </a:path>
                <a:path w="1524000" h="635635">
                  <a:moveTo>
                    <a:pt x="1488948" y="614933"/>
                  </a:moveTo>
                  <a:lnTo>
                    <a:pt x="1484376" y="618743"/>
                  </a:lnTo>
                  <a:lnTo>
                    <a:pt x="1499600" y="618743"/>
                  </a:lnTo>
                  <a:lnTo>
                    <a:pt x="1503375" y="615695"/>
                  </a:lnTo>
                  <a:lnTo>
                    <a:pt x="1488948" y="615695"/>
                  </a:lnTo>
                  <a:lnTo>
                    <a:pt x="1488948" y="614933"/>
                  </a:lnTo>
                  <a:close/>
                </a:path>
                <a:path w="1524000" h="635635">
                  <a:moveTo>
                    <a:pt x="35814" y="614933"/>
                  </a:moveTo>
                  <a:lnTo>
                    <a:pt x="35814" y="615695"/>
                  </a:lnTo>
                  <a:lnTo>
                    <a:pt x="36728" y="615695"/>
                  </a:lnTo>
                  <a:lnTo>
                    <a:pt x="35814" y="614933"/>
                  </a:lnTo>
                  <a:close/>
                </a:path>
                <a:path w="1524000" h="635635">
                  <a:moveTo>
                    <a:pt x="1497676" y="608422"/>
                  </a:moveTo>
                  <a:lnTo>
                    <a:pt x="1488948" y="615695"/>
                  </a:lnTo>
                  <a:lnTo>
                    <a:pt x="1503375" y="615695"/>
                  </a:lnTo>
                  <a:lnTo>
                    <a:pt x="1506978" y="612786"/>
                  </a:lnTo>
                  <a:lnTo>
                    <a:pt x="1509610" y="608837"/>
                  </a:lnTo>
                  <a:lnTo>
                    <a:pt x="1497330" y="608837"/>
                  </a:lnTo>
                  <a:lnTo>
                    <a:pt x="1497676" y="608422"/>
                  </a:lnTo>
                  <a:close/>
                </a:path>
                <a:path w="1524000" h="635635">
                  <a:moveTo>
                    <a:pt x="26670" y="608075"/>
                  </a:moveTo>
                  <a:lnTo>
                    <a:pt x="27432" y="608837"/>
                  </a:lnTo>
                  <a:lnTo>
                    <a:pt x="27085" y="608422"/>
                  </a:lnTo>
                  <a:lnTo>
                    <a:pt x="26670" y="608075"/>
                  </a:lnTo>
                  <a:close/>
                </a:path>
                <a:path w="1524000" h="635635">
                  <a:moveTo>
                    <a:pt x="27085" y="608422"/>
                  </a:moveTo>
                  <a:lnTo>
                    <a:pt x="27432" y="608837"/>
                  </a:lnTo>
                  <a:lnTo>
                    <a:pt x="27584" y="608837"/>
                  </a:lnTo>
                  <a:lnTo>
                    <a:pt x="27085" y="608422"/>
                  </a:lnTo>
                  <a:close/>
                </a:path>
                <a:path w="1524000" h="635635">
                  <a:moveTo>
                    <a:pt x="1498092" y="608075"/>
                  </a:moveTo>
                  <a:lnTo>
                    <a:pt x="1497676" y="608422"/>
                  </a:lnTo>
                  <a:lnTo>
                    <a:pt x="1497330" y="608837"/>
                  </a:lnTo>
                  <a:lnTo>
                    <a:pt x="1498092" y="608075"/>
                  </a:lnTo>
                  <a:close/>
                </a:path>
                <a:path w="1524000" h="635635">
                  <a:moveTo>
                    <a:pt x="1510118" y="608075"/>
                  </a:moveTo>
                  <a:lnTo>
                    <a:pt x="1498092" y="608075"/>
                  </a:lnTo>
                  <a:lnTo>
                    <a:pt x="1497330" y="608837"/>
                  </a:lnTo>
                  <a:lnTo>
                    <a:pt x="1509610" y="608837"/>
                  </a:lnTo>
                  <a:lnTo>
                    <a:pt x="1510118" y="608075"/>
                  </a:lnTo>
                  <a:close/>
                </a:path>
                <a:path w="1524000" h="635635">
                  <a:moveTo>
                    <a:pt x="26796" y="608075"/>
                  </a:moveTo>
                  <a:lnTo>
                    <a:pt x="27085" y="608422"/>
                  </a:lnTo>
                  <a:lnTo>
                    <a:pt x="26796" y="608075"/>
                  </a:lnTo>
                  <a:close/>
                </a:path>
                <a:path w="1524000" h="635635">
                  <a:moveTo>
                    <a:pt x="1520112" y="589787"/>
                  </a:moveTo>
                  <a:lnTo>
                    <a:pt x="1510284" y="589787"/>
                  </a:lnTo>
                  <a:lnTo>
                    <a:pt x="1507234" y="595123"/>
                  </a:lnTo>
                  <a:lnTo>
                    <a:pt x="1504188" y="599693"/>
                  </a:lnTo>
                  <a:lnTo>
                    <a:pt x="1504950" y="599693"/>
                  </a:lnTo>
                  <a:lnTo>
                    <a:pt x="1497676" y="608422"/>
                  </a:lnTo>
                  <a:lnTo>
                    <a:pt x="1498092" y="608075"/>
                  </a:lnTo>
                  <a:lnTo>
                    <a:pt x="1510118" y="608075"/>
                  </a:lnTo>
                  <a:lnTo>
                    <a:pt x="1518752" y="595121"/>
                  </a:lnTo>
                  <a:lnTo>
                    <a:pt x="1520112" y="589787"/>
                  </a:lnTo>
                  <a:close/>
                </a:path>
                <a:path w="1524000" h="635635">
                  <a:moveTo>
                    <a:pt x="14954" y="589787"/>
                  </a:moveTo>
                  <a:lnTo>
                    <a:pt x="14478" y="589787"/>
                  </a:lnTo>
                  <a:lnTo>
                    <a:pt x="15240" y="590549"/>
                  </a:lnTo>
                  <a:lnTo>
                    <a:pt x="14954" y="589787"/>
                  </a:lnTo>
                  <a:close/>
                </a:path>
                <a:path w="1524000" h="635635">
                  <a:moveTo>
                    <a:pt x="1511808" y="584453"/>
                  </a:moveTo>
                  <a:lnTo>
                    <a:pt x="1509522" y="590549"/>
                  </a:lnTo>
                  <a:lnTo>
                    <a:pt x="1510284" y="589787"/>
                  </a:lnTo>
                  <a:lnTo>
                    <a:pt x="1520112" y="589787"/>
                  </a:lnTo>
                  <a:lnTo>
                    <a:pt x="1521278" y="585215"/>
                  </a:lnTo>
                  <a:lnTo>
                    <a:pt x="1511808" y="585215"/>
                  </a:lnTo>
                  <a:lnTo>
                    <a:pt x="1511808" y="584453"/>
                  </a:lnTo>
                  <a:close/>
                </a:path>
                <a:path w="1524000" h="635635">
                  <a:moveTo>
                    <a:pt x="12954" y="584453"/>
                  </a:moveTo>
                  <a:lnTo>
                    <a:pt x="12954" y="585215"/>
                  </a:lnTo>
                  <a:lnTo>
                    <a:pt x="13239" y="585215"/>
                  </a:lnTo>
                  <a:lnTo>
                    <a:pt x="12954" y="584453"/>
                  </a:lnTo>
                  <a:close/>
                </a:path>
                <a:path w="1524000" h="635635">
                  <a:moveTo>
                    <a:pt x="1513332" y="579119"/>
                  </a:moveTo>
                  <a:lnTo>
                    <a:pt x="1511808" y="585215"/>
                  </a:lnTo>
                  <a:lnTo>
                    <a:pt x="1521278" y="585215"/>
                  </a:lnTo>
                  <a:lnTo>
                    <a:pt x="1522639" y="579881"/>
                  </a:lnTo>
                  <a:lnTo>
                    <a:pt x="1513332" y="579881"/>
                  </a:lnTo>
                  <a:lnTo>
                    <a:pt x="1513332" y="579119"/>
                  </a:lnTo>
                  <a:close/>
                </a:path>
                <a:path w="1524000" h="635635">
                  <a:moveTo>
                    <a:pt x="11430" y="579119"/>
                  </a:moveTo>
                  <a:lnTo>
                    <a:pt x="11430" y="579881"/>
                  </a:lnTo>
                  <a:lnTo>
                    <a:pt x="11620" y="579881"/>
                  </a:lnTo>
                  <a:lnTo>
                    <a:pt x="11430" y="579119"/>
                  </a:lnTo>
                  <a:close/>
                </a:path>
                <a:path w="1524000" h="635635">
                  <a:moveTo>
                    <a:pt x="1524000" y="61721"/>
                  </a:moveTo>
                  <a:lnTo>
                    <a:pt x="1514094" y="61721"/>
                  </a:lnTo>
                  <a:lnTo>
                    <a:pt x="1514094" y="573785"/>
                  </a:lnTo>
                  <a:lnTo>
                    <a:pt x="1513332" y="579881"/>
                  </a:lnTo>
                  <a:lnTo>
                    <a:pt x="1522639" y="579881"/>
                  </a:lnTo>
                  <a:lnTo>
                    <a:pt x="1524000" y="574547"/>
                  </a:lnTo>
                  <a:lnTo>
                    <a:pt x="1524000" y="61721"/>
                  </a:lnTo>
                  <a:close/>
                </a:path>
                <a:path w="1524000" h="635635">
                  <a:moveTo>
                    <a:pt x="10668" y="573023"/>
                  </a:moveTo>
                  <a:lnTo>
                    <a:pt x="10668" y="573785"/>
                  </a:lnTo>
                  <a:lnTo>
                    <a:pt x="10668" y="573023"/>
                  </a:lnTo>
                  <a:close/>
                </a:path>
                <a:path w="1524000" h="635635">
                  <a:moveTo>
                    <a:pt x="1514094" y="573023"/>
                  </a:moveTo>
                  <a:lnTo>
                    <a:pt x="1514009" y="573785"/>
                  </a:lnTo>
                  <a:lnTo>
                    <a:pt x="1514094" y="573023"/>
                  </a:lnTo>
                  <a:close/>
                </a:path>
                <a:path w="1524000" h="635635">
                  <a:moveTo>
                    <a:pt x="10763" y="61721"/>
                  </a:moveTo>
                  <a:lnTo>
                    <a:pt x="10668" y="62483"/>
                  </a:lnTo>
                  <a:lnTo>
                    <a:pt x="10763" y="61721"/>
                  </a:lnTo>
                  <a:close/>
                </a:path>
                <a:path w="1524000" h="635635">
                  <a:moveTo>
                    <a:pt x="1521732" y="50291"/>
                  </a:moveTo>
                  <a:lnTo>
                    <a:pt x="1511808" y="50291"/>
                  </a:lnTo>
                  <a:lnTo>
                    <a:pt x="1513332" y="56387"/>
                  </a:lnTo>
                  <a:lnTo>
                    <a:pt x="1514094" y="62483"/>
                  </a:lnTo>
                  <a:lnTo>
                    <a:pt x="1514094" y="61721"/>
                  </a:lnTo>
                  <a:lnTo>
                    <a:pt x="1524000" y="61721"/>
                  </a:lnTo>
                  <a:lnTo>
                    <a:pt x="1524000" y="60959"/>
                  </a:lnTo>
                  <a:lnTo>
                    <a:pt x="1523238" y="54101"/>
                  </a:lnTo>
                  <a:lnTo>
                    <a:pt x="1521732" y="50291"/>
                  </a:lnTo>
                  <a:close/>
                </a:path>
                <a:path w="1524000" h="635635">
                  <a:moveTo>
                    <a:pt x="13239" y="50291"/>
                  </a:moveTo>
                  <a:lnTo>
                    <a:pt x="12954" y="50291"/>
                  </a:lnTo>
                  <a:lnTo>
                    <a:pt x="12954" y="51053"/>
                  </a:lnTo>
                  <a:lnTo>
                    <a:pt x="13239" y="50291"/>
                  </a:lnTo>
                  <a:close/>
                </a:path>
                <a:path w="1524000" h="635635">
                  <a:moveTo>
                    <a:pt x="1509522" y="44957"/>
                  </a:moveTo>
                  <a:lnTo>
                    <a:pt x="1511808" y="51053"/>
                  </a:lnTo>
                  <a:lnTo>
                    <a:pt x="1511808" y="50291"/>
                  </a:lnTo>
                  <a:lnTo>
                    <a:pt x="1521732" y="50291"/>
                  </a:lnTo>
                  <a:lnTo>
                    <a:pt x="1519925" y="45719"/>
                  </a:lnTo>
                  <a:lnTo>
                    <a:pt x="1510284" y="45719"/>
                  </a:lnTo>
                  <a:lnTo>
                    <a:pt x="1509522" y="44957"/>
                  </a:lnTo>
                  <a:close/>
                </a:path>
                <a:path w="1524000" h="635635">
                  <a:moveTo>
                    <a:pt x="15240" y="44957"/>
                  </a:moveTo>
                  <a:lnTo>
                    <a:pt x="14478" y="45719"/>
                  </a:lnTo>
                  <a:lnTo>
                    <a:pt x="14954" y="45719"/>
                  </a:lnTo>
                  <a:lnTo>
                    <a:pt x="15240" y="44957"/>
                  </a:lnTo>
                  <a:close/>
                </a:path>
                <a:path w="1524000" h="635635">
                  <a:moveTo>
                    <a:pt x="1509177" y="26669"/>
                  </a:moveTo>
                  <a:lnTo>
                    <a:pt x="1497330" y="26669"/>
                  </a:lnTo>
                  <a:lnTo>
                    <a:pt x="1498092" y="27431"/>
                  </a:lnTo>
                  <a:lnTo>
                    <a:pt x="1504950" y="35813"/>
                  </a:lnTo>
                  <a:lnTo>
                    <a:pt x="1504188" y="35813"/>
                  </a:lnTo>
                  <a:lnTo>
                    <a:pt x="1507236" y="40385"/>
                  </a:lnTo>
                  <a:lnTo>
                    <a:pt x="1510284" y="45719"/>
                  </a:lnTo>
                  <a:lnTo>
                    <a:pt x="1519925" y="45719"/>
                  </a:lnTo>
                  <a:lnTo>
                    <a:pt x="1515451" y="34400"/>
                  </a:lnTo>
                  <a:lnTo>
                    <a:pt x="1509177" y="26669"/>
                  </a:lnTo>
                  <a:close/>
                </a:path>
                <a:path w="1524000" h="635635">
                  <a:moveTo>
                    <a:pt x="1497676" y="27085"/>
                  </a:moveTo>
                  <a:lnTo>
                    <a:pt x="1497965" y="27431"/>
                  </a:lnTo>
                  <a:lnTo>
                    <a:pt x="1497676" y="27085"/>
                  </a:lnTo>
                  <a:close/>
                </a:path>
                <a:path w="1524000" h="635635">
                  <a:moveTo>
                    <a:pt x="1497330" y="26669"/>
                  </a:moveTo>
                  <a:lnTo>
                    <a:pt x="1497676" y="27085"/>
                  </a:lnTo>
                  <a:lnTo>
                    <a:pt x="1498092" y="27431"/>
                  </a:lnTo>
                  <a:lnTo>
                    <a:pt x="1497330" y="26669"/>
                  </a:lnTo>
                  <a:close/>
                </a:path>
                <a:path w="1524000" h="635635">
                  <a:moveTo>
                    <a:pt x="1503610" y="19811"/>
                  </a:moveTo>
                  <a:lnTo>
                    <a:pt x="1488948" y="19811"/>
                  </a:lnTo>
                  <a:lnTo>
                    <a:pt x="1497676" y="27085"/>
                  </a:lnTo>
                  <a:lnTo>
                    <a:pt x="1497330" y="26669"/>
                  </a:lnTo>
                  <a:lnTo>
                    <a:pt x="1509177" y="26669"/>
                  </a:lnTo>
                  <a:lnTo>
                    <a:pt x="1503610" y="19811"/>
                  </a:lnTo>
                  <a:close/>
                </a:path>
                <a:path w="1524000" h="635635">
                  <a:moveTo>
                    <a:pt x="36728" y="19811"/>
                  </a:moveTo>
                  <a:lnTo>
                    <a:pt x="35814" y="19811"/>
                  </a:lnTo>
                  <a:lnTo>
                    <a:pt x="35814" y="20573"/>
                  </a:lnTo>
                  <a:lnTo>
                    <a:pt x="36728" y="19811"/>
                  </a:lnTo>
                  <a:close/>
                </a:path>
                <a:path w="1524000" h="635635">
                  <a:moveTo>
                    <a:pt x="1500395" y="16763"/>
                  </a:moveTo>
                  <a:lnTo>
                    <a:pt x="1484376" y="16763"/>
                  </a:lnTo>
                  <a:lnTo>
                    <a:pt x="1488948" y="20573"/>
                  </a:lnTo>
                  <a:lnTo>
                    <a:pt x="1488948" y="19811"/>
                  </a:lnTo>
                  <a:lnTo>
                    <a:pt x="1503610" y="19811"/>
                  </a:lnTo>
                  <a:lnTo>
                    <a:pt x="1502006" y="17835"/>
                  </a:lnTo>
                  <a:lnTo>
                    <a:pt x="1500395" y="16763"/>
                  </a:lnTo>
                  <a:close/>
                </a:path>
                <a:path w="1524000" h="635635">
                  <a:moveTo>
                    <a:pt x="41719" y="16763"/>
                  </a:moveTo>
                  <a:lnTo>
                    <a:pt x="40386" y="16763"/>
                  </a:lnTo>
                  <a:lnTo>
                    <a:pt x="40386" y="17525"/>
                  </a:lnTo>
                  <a:lnTo>
                    <a:pt x="41719" y="16763"/>
                  </a:lnTo>
                  <a:close/>
                </a:path>
                <a:path w="1524000" h="635635">
                  <a:moveTo>
                    <a:pt x="1496959" y="14477"/>
                  </a:moveTo>
                  <a:lnTo>
                    <a:pt x="1479042" y="14477"/>
                  </a:lnTo>
                  <a:lnTo>
                    <a:pt x="1484376" y="17525"/>
                  </a:lnTo>
                  <a:lnTo>
                    <a:pt x="1484376" y="16763"/>
                  </a:lnTo>
                  <a:lnTo>
                    <a:pt x="1500395" y="16763"/>
                  </a:lnTo>
                  <a:lnTo>
                    <a:pt x="1496959" y="14477"/>
                  </a:lnTo>
                  <a:close/>
                </a:path>
                <a:path w="1524000" h="635635">
                  <a:moveTo>
                    <a:pt x="46990" y="14477"/>
                  </a:moveTo>
                  <a:lnTo>
                    <a:pt x="45720" y="14477"/>
                  </a:lnTo>
                  <a:lnTo>
                    <a:pt x="44958" y="15239"/>
                  </a:lnTo>
                  <a:lnTo>
                    <a:pt x="46990" y="14477"/>
                  </a:lnTo>
                  <a:close/>
                </a:path>
                <a:path w="1524000" h="635635">
                  <a:moveTo>
                    <a:pt x="1491232" y="10667"/>
                  </a:moveTo>
                  <a:lnTo>
                    <a:pt x="1462278" y="10667"/>
                  </a:lnTo>
                  <a:lnTo>
                    <a:pt x="1468374" y="11429"/>
                  </a:lnTo>
                  <a:lnTo>
                    <a:pt x="1474470" y="12953"/>
                  </a:lnTo>
                  <a:lnTo>
                    <a:pt x="1473708" y="12953"/>
                  </a:lnTo>
                  <a:lnTo>
                    <a:pt x="1479804" y="15239"/>
                  </a:lnTo>
                  <a:lnTo>
                    <a:pt x="1479042" y="14477"/>
                  </a:lnTo>
                  <a:lnTo>
                    <a:pt x="1496959" y="14477"/>
                  </a:lnTo>
                  <a:lnTo>
                    <a:pt x="1491232" y="10667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555219" y="4685791"/>
            <a:ext cx="1372235" cy="497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ct val="94600"/>
              </a:lnSpc>
              <a:spcBef>
                <a:spcPts val="180"/>
              </a:spcBef>
            </a:pPr>
            <a:r>
              <a:rPr sz="800" b="1" spc="-30" dirty="0">
                <a:latin typeface="Trebuchet MS"/>
                <a:cs typeface="Trebuchet MS"/>
              </a:rPr>
              <a:t>Where </a:t>
            </a:r>
            <a:r>
              <a:rPr sz="800" b="1" spc="-40" dirty="0">
                <a:latin typeface="Trebuchet MS"/>
                <a:cs typeface="Trebuchet MS"/>
              </a:rPr>
              <a:t>applicable, contact </a:t>
            </a:r>
            <a:r>
              <a:rPr sz="800" b="1" spc="-35" dirty="0">
                <a:latin typeface="Trebuchet MS"/>
                <a:cs typeface="Trebuchet MS"/>
              </a:rPr>
              <a:t>the  </a:t>
            </a:r>
            <a:r>
              <a:rPr sz="800" b="1" spc="-30" dirty="0">
                <a:latin typeface="Trebuchet MS"/>
                <a:cs typeface="Trebuchet MS"/>
              </a:rPr>
              <a:t>BokSmart </a:t>
            </a:r>
            <a:r>
              <a:rPr sz="800" b="1" spc="-5" dirty="0">
                <a:latin typeface="Trebuchet MS"/>
                <a:cs typeface="Trebuchet MS"/>
              </a:rPr>
              <a:t>SICM, Mrs. </a:t>
            </a:r>
            <a:r>
              <a:rPr sz="800" b="1" spc="-25" dirty="0">
                <a:latin typeface="Trebuchet MS"/>
                <a:cs typeface="Trebuchet MS"/>
              </a:rPr>
              <a:t>Gail  </a:t>
            </a:r>
            <a:r>
              <a:rPr sz="800" b="1" spc="-50" dirty="0">
                <a:latin typeface="Trebuchet MS"/>
                <a:cs typeface="Trebuchet MS"/>
              </a:rPr>
              <a:t>Baerecke, </a:t>
            </a:r>
            <a:r>
              <a:rPr sz="800" b="1" spc="-40" dirty="0">
                <a:latin typeface="Trebuchet MS"/>
                <a:cs typeface="Trebuchet MS"/>
              </a:rPr>
              <a:t>leave </a:t>
            </a:r>
            <a:r>
              <a:rPr sz="800" b="1" spc="-20" dirty="0">
                <a:latin typeface="Trebuchet MS"/>
                <a:cs typeface="Trebuchet MS"/>
              </a:rPr>
              <a:t>a </a:t>
            </a:r>
            <a:r>
              <a:rPr sz="800" b="1" spc="-30" dirty="0">
                <a:latin typeface="Trebuchet MS"/>
                <a:cs typeface="Trebuchet MS"/>
              </a:rPr>
              <a:t>message</a:t>
            </a:r>
            <a:r>
              <a:rPr sz="800" b="1" spc="-145" dirty="0">
                <a:latin typeface="Trebuchet MS"/>
                <a:cs typeface="Trebuchet MS"/>
              </a:rPr>
              <a:t> </a:t>
            </a:r>
            <a:r>
              <a:rPr sz="800" b="1" spc="-30" dirty="0">
                <a:latin typeface="Trebuchet MS"/>
                <a:cs typeface="Trebuchet MS"/>
              </a:rPr>
              <a:t>and  </a:t>
            </a:r>
            <a:r>
              <a:rPr sz="800" b="1" spc="-20" dirty="0">
                <a:latin typeface="Trebuchet MS"/>
                <a:cs typeface="Trebuchet MS"/>
              </a:rPr>
              <a:t>log </a:t>
            </a:r>
            <a:r>
              <a:rPr sz="800" b="1" spc="-35" dirty="0">
                <a:latin typeface="Trebuchet MS"/>
                <a:cs typeface="Trebuchet MS"/>
              </a:rPr>
              <a:t>the</a:t>
            </a:r>
            <a:r>
              <a:rPr sz="800" b="1" spc="-110" dirty="0">
                <a:latin typeface="Trebuchet MS"/>
                <a:cs typeface="Trebuchet MS"/>
              </a:rPr>
              <a:t> </a:t>
            </a:r>
            <a:r>
              <a:rPr sz="800" b="1" spc="-40" dirty="0">
                <a:latin typeface="Trebuchet MS"/>
                <a:cs typeface="Trebuchet MS"/>
              </a:rPr>
              <a:t>incident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298185" y="5462015"/>
            <a:ext cx="1705610" cy="635000"/>
            <a:chOff x="5298185" y="5462015"/>
            <a:chExt cx="1705610" cy="635000"/>
          </a:xfrm>
        </p:grpSpPr>
        <p:sp>
          <p:nvSpPr>
            <p:cNvPr id="71" name="object 71"/>
            <p:cNvSpPr/>
            <p:nvPr/>
          </p:nvSpPr>
          <p:spPr>
            <a:xfrm>
              <a:off x="5298186" y="5774435"/>
              <a:ext cx="186690" cy="10160"/>
            </a:xfrm>
            <a:custGeom>
              <a:avLst/>
              <a:gdLst/>
              <a:ahLst/>
              <a:cxnLst/>
              <a:rect l="l" t="t" r="r" b="b"/>
              <a:pathLst>
                <a:path w="186689" h="10160">
                  <a:moveTo>
                    <a:pt x="186690" y="4826"/>
                  </a:moveTo>
                  <a:lnTo>
                    <a:pt x="0" y="4826"/>
                  </a:lnTo>
                  <a:lnTo>
                    <a:pt x="0" y="9906"/>
                  </a:lnTo>
                  <a:lnTo>
                    <a:pt x="186690" y="9906"/>
                  </a:lnTo>
                  <a:lnTo>
                    <a:pt x="186690" y="4826"/>
                  </a:lnTo>
                  <a:close/>
                </a:path>
                <a:path w="186689" h="10160">
                  <a:moveTo>
                    <a:pt x="186690" y="0"/>
                  </a:moveTo>
                  <a:lnTo>
                    <a:pt x="9906" y="0"/>
                  </a:lnTo>
                  <a:lnTo>
                    <a:pt x="5334" y="0"/>
                  </a:lnTo>
                  <a:lnTo>
                    <a:pt x="9906" y="4572"/>
                  </a:lnTo>
                  <a:lnTo>
                    <a:pt x="186690" y="4572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87910" y="5475643"/>
              <a:ext cx="1508025" cy="6127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79541" y="5462015"/>
              <a:ext cx="1524000" cy="635000"/>
            </a:xfrm>
            <a:custGeom>
              <a:avLst/>
              <a:gdLst/>
              <a:ahLst/>
              <a:cxnLst/>
              <a:rect l="l" t="t" r="r" b="b"/>
              <a:pathLst>
                <a:path w="1524000" h="635000">
                  <a:moveTo>
                    <a:pt x="1463802" y="0"/>
                  </a:moveTo>
                  <a:lnTo>
                    <a:pt x="67818" y="0"/>
                  </a:lnTo>
                  <a:lnTo>
                    <a:pt x="46460" y="3424"/>
                  </a:lnTo>
                  <a:lnTo>
                    <a:pt x="13046" y="28046"/>
                  </a:lnTo>
                  <a:lnTo>
                    <a:pt x="0" y="67055"/>
                  </a:lnTo>
                  <a:lnTo>
                    <a:pt x="0" y="566927"/>
                  </a:lnTo>
                  <a:lnTo>
                    <a:pt x="13906" y="607652"/>
                  </a:lnTo>
                  <a:lnTo>
                    <a:pt x="51363" y="632598"/>
                  </a:lnTo>
                  <a:lnTo>
                    <a:pt x="67818" y="634745"/>
                  </a:lnTo>
                  <a:lnTo>
                    <a:pt x="1456944" y="634745"/>
                  </a:lnTo>
                  <a:lnTo>
                    <a:pt x="1470660" y="633221"/>
                  </a:lnTo>
                  <a:lnTo>
                    <a:pt x="1490544" y="625610"/>
                  </a:lnTo>
                  <a:lnTo>
                    <a:pt x="1491503" y="624839"/>
                  </a:lnTo>
                  <a:lnTo>
                    <a:pt x="67818" y="624839"/>
                  </a:lnTo>
                  <a:lnTo>
                    <a:pt x="61722" y="624077"/>
                  </a:lnTo>
                  <a:lnTo>
                    <a:pt x="62484" y="624077"/>
                  </a:lnTo>
                  <a:lnTo>
                    <a:pt x="55626" y="623315"/>
                  </a:lnTo>
                  <a:lnTo>
                    <a:pt x="56388" y="623315"/>
                  </a:lnTo>
                  <a:lnTo>
                    <a:pt x="50292" y="621791"/>
                  </a:lnTo>
                  <a:lnTo>
                    <a:pt x="51053" y="621791"/>
                  </a:lnTo>
                  <a:lnTo>
                    <a:pt x="44958" y="620267"/>
                  </a:lnTo>
                  <a:lnTo>
                    <a:pt x="45720" y="620267"/>
                  </a:lnTo>
                  <a:lnTo>
                    <a:pt x="40386" y="617981"/>
                  </a:lnTo>
                  <a:lnTo>
                    <a:pt x="35814" y="614933"/>
                  </a:lnTo>
                  <a:lnTo>
                    <a:pt x="32156" y="611885"/>
                  </a:lnTo>
                  <a:lnTo>
                    <a:pt x="31242" y="611885"/>
                  </a:lnTo>
                  <a:lnTo>
                    <a:pt x="26670" y="607313"/>
                  </a:lnTo>
                  <a:lnTo>
                    <a:pt x="24256" y="604265"/>
                  </a:lnTo>
                  <a:lnTo>
                    <a:pt x="23622" y="604265"/>
                  </a:lnTo>
                  <a:lnTo>
                    <a:pt x="19812" y="598931"/>
                  </a:lnTo>
                  <a:lnTo>
                    <a:pt x="20029" y="598931"/>
                  </a:lnTo>
                  <a:lnTo>
                    <a:pt x="16764" y="594359"/>
                  </a:lnTo>
                  <a:lnTo>
                    <a:pt x="17145" y="594359"/>
                  </a:lnTo>
                  <a:lnTo>
                    <a:pt x="14478" y="589025"/>
                  </a:lnTo>
                  <a:lnTo>
                    <a:pt x="14954" y="589025"/>
                  </a:lnTo>
                  <a:lnTo>
                    <a:pt x="13239" y="584453"/>
                  </a:lnTo>
                  <a:lnTo>
                    <a:pt x="12954" y="584453"/>
                  </a:lnTo>
                  <a:lnTo>
                    <a:pt x="11620" y="579119"/>
                  </a:lnTo>
                  <a:lnTo>
                    <a:pt x="11430" y="579119"/>
                  </a:lnTo>
                  <a:lnTo>
                    <a:pt x="10763" y="573785"/>
                  </a:lnTo>
                  <a:lnTo>
                    <a:pt x="10763" y="60959"/>
                  </a:lnTo>
                  <a:lnTo>
                    <a:pt x="11430" y="55625"/>
                  </a:lnTo>
                  <a:lnTo>
                    <a:pt x="12954" y="50291"/>
                  </a:lnTo>
                  <a:lnTo>
                    <a:pt x="15240" y="44957"/>
                  </a:lnTo>
                  <a:lnTo>
                    <a:pt x="14478" y="44957"/>
                  </a:lnTo>
                  <a:lnTo>
                    <a:pt x="17090" y="40385"/>
                  </a:lnTo>
                  <a:lnTo>
                    <a:pt x="16764" y="40385"/>
                  </a:lnTo>
                  <a:lnTo>
                    <a:pt x="20574" y="35051"/>
                  </a:lnTo>
                  <a:lnTo>
                    <a:pt x="19812" y="35051"/>
                  </a:lnTo>
                  <a:lnTo>
                    <a:pt x="23622" y="30479"/>
                  </a:lnTo>
                  <a:lnTo>
                    <a:pt x="24257" y="30479"/>
                  </a:lnTo>
                  <a:lnTo>
                    <a:pt x="27432" y="26669"/>
                  </a:lnTo>
                  <a:lnTo>
                    <a:pt x="26670" y="26669"/>
                  </a:lnTo>
                  <a:lnTo>
                    <a:pt x="31242" y="22859"/>
                  </a:lnTo>
                  <a:lnTo>
                    <a:pt x="40386" y="16763"/>
                  </a:lnTo>
                  <a:lnTo>
                    <a:pt x="45720" y="14477"/>
                  </a:lnTo>
                  <a:lnTo>
                    <a:pt x="44958" y="14477"/>
                  </a:lnTo>
                  <a:lnTo>
                    <a:pt x="51053" y="12191"/>
                  </a:lnTo>
                  <a:lnTo>
                    <a:pt x="50292" y="12191"/>
                  </a:lnTo>
                  <a:lnTo>
                    <a:pt x="56388" y="10667"/>
                  </a:lnTo>
                  <a:lnTo>
                    <a:pt x="59055" y="10667"/>
                  </a:lnTo>
                  <a:lnTo>
                    <a:pt x="62484" y="9905"/>
                  </a:lnTo>
                  <a:lnTo>
                    <a:pt x="1490577" y="9905"/>
                  </a:lnTo>
                  <a:lnTo>
                    <a:pt x="1484408" y="5856"/>
                  </a:lnTo>
                  <a:lnTo>
                    <a:pt x="1463802" y="0"/>
                  </a:lnTo>
                  <a:close/>
                </a:path>
                <a:path w="1524000" h="635000">
                  <a:moveTo>
                    <a:pt x="1493520" y="611123"/>
                  </a:moveTo>
                  <a:lnTo>
                    <a:pt x="1488948" y="614933"/>
                  </a:lnTo>
                  <a:lnTo>
                    <a:pt x="1484376" y="617981"/>
                  </a:lnTo>
                  <a:lnTo>
                    <a:pt x="1479042" y="620267"/>
                  </a:lnTo>
                  <a:lnTo>
                    <a:pt x="1479804" y="620267"/>
                  </a:lnTo>
                  <a:lnTo>
                    <a:pt x="1473708" y="621791"/>
                  </a:lnTo>
                  <a:lnTo>
                    <a:pt x="1474470" y="621791"/>
                  </a:lnTo>
                  <a:lnTo>
                    <a:pt x="1468374" y="623315"/>
                  </a:lnTo>
                  <a:lnTo>
                    <a:pt x="1462278" y="624077"/>
                  </a:lnTo>
                  <a:lnTo>
                    <a:pt x="1463040" y="624077"/>
                  </a:lnTo>
                  <a:lnTo>
                    <a:pt x="1456944" y="624839"/>
                  </a:lnTo>
                  <a:lnTo>
                    <a:pt x="1491503" y="624839"/>
                  </a:lnTo>
                  <a:lnTo>
                    <a:pt x="1507231" y="612219"/>
                  </a:lnTo>
                  <a:lnTo>
                    <a:pt x="1507451" y="611885"/>
                  </a:lnTo>
                  <a:lnTo>
                    <a:pt x="1493520" y="611885"/>
                  </a:lnTo>
                  <a:lnTo>
                    <a:pt x="1493520" y="611123"/>
                  </a:lnTo>
                  <a:close/>
                </a:path>
                <a:path w="1524000" h="635000">
                  <a:moveTo>
                    <a:pt x="31242" y="611123"/>
                  </a:moveTo>
                  <a:lnTo>
                    <a:pt x="31242" y="611885"/>
                  </a:lnTo>
                  <a:lnTo>
                    <a:pt x="32156" y="611885"/>
                  </a:lnTo>
                  <a:lnTo>
                    <a:pt x="31242" y="611123"/>
                  </a:lnTo>
                  <a:close/>
                </a:path>
                <a:path w="1524000" h="635000">
                  <a:moveTo>
                    <a:pt x="1510474" y="607313"/>
                  </a:moveTo>
                  <a:lnTo>
                    <a:pt x="1498092" y="607313"/>
                  </a:lnTo>
                  <a:lnTo>
                    <a:pt x="1493520" y="611885"/>
                  </a:lnTo>
                  <a:lnTo>
                    <a:pt x="1507451" y="611885"/>
                  </a:lnTo>
                  <a:lnTo>
                    <a:pt x="1510474" y="607313"/>
                  </a:lnTo>
                  <a:close/>
                </a:path>
                <a:path w="1524000" h="635000">
                  <a:moveTo>
                    <a:pt x="26796" y="607313"/>
                  </a:moveTo>
                  <a:lnTo>
                    <a:pt x="27432" y="608075"/>
                  </a:lnTo>
                  <a:lnTo>
                    <a:pt x="26796" y="607313"/>
                  </a:lnTo>
                  <a:close/>
                </a:path>
                <a:path w="1524000" h="635000">
                  <a:moveTo>
                    <a:pt x="1501140" y="603503"/>
                  </a:moveTo>
                  <a:lnTo>
                    <a:pt x="1497330" y="608075"/>
                  </a:lnTo>
                  <a:lnTo>
                    <a:pt x="1498092" y="607313"/>
                  </a:lnTo>
                  <a:lnTo>
                    <a:pt x="1510474" y="607313"/>
                  </a:lnTo>
                  <a:lnTo>
                    <a:pt x="1512490" y="604265"/>
                  </a:lnTo>
                  <a:lnTo>
                    <a:pt x="1501140" y="604265"/>
                  </a:lnTo>
                  <a:lnTo>
                    <a:pt x="1501140" y="603503"/>
                  </a:lnTo>
                  <a:close/>
                </a:path>
                <a:path w="1524000" h="635000">
                  <a:moveTo>
                    <a:pt x="23622" y="603503"/>
                  </a:moveTo>
                  <a:lnTo>
                    <a:pt x="23622" y="604265"/>
                  </a:lnTo>
                  <a:lnTo>
                    <a:pt x="24256" y="604265"/>
                  </a:lnTo>
                  <a:lnTo>
                    <a:pt x="23622" y="603503"/>
                  </a:lnTo>
                  <a:close/>
                </a:path>
                <a:path w="1524000" h="635000">
                  <a:moveTo>
                    <a:pt x="1516017" y="598931"/>
                  </a:moveTo>
                  <a:lnTo>
                    <a:pt x="1504950" y="598931"/>
                  </a:lnTo>
                  <a:lnTo>
                    <a:pt x="1501140" y="604265"/>
                  </a:lnTo>
                  <a:lnTo>
                    <a:pt x="1512490" y="604265"/>
                  </a:lnTo>
                  <a:lnTo>
                    <a:pt x="1516017" y="598931"/>
                  </a:lnTo>
                  <a:close/>
                </a:path>
                <a:path w="1524000" h="635000">
                  <a:moveTo>
                    <a:pt x="20029" y="598931"/>
                  </a:moveTo>
                  <a:lnTo>
                    <a:pt x="19812" y="598931"/>
                  </a:lnTo>
                  <a:lnTo>
                    <a:pt x="20574" y="599693"/>
                  </a:lnTo>
                  <a:lnTo>
                    <a:pt x="20029" y="598931"/>
                  </a:lnTo>
                  <a:close/>
                </a:path>
                <a:path w="1524000" h="635000">
                  <a:moveTo>
                    <a:pt x="1507236" y="594359"/>
                  </a:moveTo>
                  <a:lnTo>
                    <a:pt x="1504188" y="599693"/>
                  </a:lnTo>
                  <a:lnTo>
                    <a:pt x="1504950" y="598931"/>
                  </a:lnTo>
                  <a:lnTo>
                    <a:pt x="1516017" y="598931"/>
                  </a:lnTo>
                  <a:lnTo>
                    <a:pt x="1518537" y="595121"/>
                  </a:lnTo>
                  <a:lnTo>
                    <a:pt x="1507236" y="595121"/>
                  </a:lnTo>
                  <a:lnTo>
                    <a:pt x="1507236" y="594359"/>
                  </a:lnTo>
                  <a:close/>
                </a:path>
                <a:path w="1524000" h="635000">
                  <a:moveTo>
                    <a:pt x="17145" y="594359"/>
                  </a:moveTo>
                  <a:lnTo>
                    <a:pt x="16764" y="594359"/>
                  </a:lnTo>
                  <a:lnTo>
                    <a:pt x="17526" y="595121"/>
                  </a:lnTo>
                  <a:lnTo>
                    <a:pt x="17145" y="594359"/>
                  </a:lnTo>
                  <a:close/>
                </a:path>
                <a:path w="1524000" h="635000">
                  <a:moveTo>
                    <a:pt x="1520292" y="589025"/>
                  </a:moveTo>
                  <a:lnTo>
                    <a:pt x="1510284" y="589025"/>
                  </a:lnTo>
                  <a:lnTo>
                    <a:pt x="1507236" y="595121"/>
                  </a:lnTo>
                  <a:lnTo>
                    <a:pt x="1518537" y="595121"/>
                  </a:lnTo>
                  <a:lnTo>
                    <a:pt x="1518967" y="594470"/>
                  </a:lnTo>
                  <a:lnTo>
                    <a:pt x="1520292" y="589025"/>
                  </a:lnTo>
                  <a:close/>
                </a:path>
                <a:path w="1524000" h="635000">
                  <a:moveTo>
                    <a:pt x="14954" y="589025"/>
                  </a:moveTo>
                  <a:lnTo>
                    <a:pt x="14478" y="589025"/>
                  </a:lnTo>
                  <a:lnTo>
                    <a:pt x="15240" y="589787"/>
                  </a:lnTo>
                  <a:lnTo>
                    <a:pt x="14954" y="589025"/>
                  </a:lnTo>
                  <a:close/>
                </a:path>
                <a:path w="1524000" h="635000">
                  <a:moveTo>
                    <a:pt x="1511808" y="583691"/>
                  </a:moveTo>
                  <a:lnTo>
                    <a:pt x="1509522" y="589787"/>
                  </a:lnTo>
                  <a:lnTo>
                    <a:pt x="1510284" y="589025"/>
                  </a:lnTo>
                  <a:lnTo>
                    <a:pt x="1520292" y="589025"/>
                  </a:lnTo>
                  <a:lnTo>
                    <a:pt x="1521404" y="584453"/>
                  </a:lnTo>
                  <a:lnTo>
                    <a:pt x="1511808" y="584453"/>
                  </a:lnTo>
                  <a:lnTo>
                    <a:pt x="1511808" y="583691"/>
                  </a:lnTo>
                  <a:close/>
                </a:path>
                <a:path w="1524000" h="635000">
                  <a:moveTo>
                    <a:pt x="12954" y="583691"/>
                  </a:moveTo>
                  <a:lnTo>
                    <a:pt x="12954" y="584453"/>
                  </a:lnTo>
                  <a:lnTo>
                    <a:pt x="13239" y="584453"/>
                  </a:lnTo>
                  <a:lnTo>
                    <a:pt x="12954" y="583691"/>
                  </a:lnTo>
                  <a:close/>
                </a:path>
                <a:path w="1524000" h="635000">
                  <a:moveTo>
                    <a:pt x="1513332" y="578357"/>
                  </a:moveTo>
                  <a:lnTo>
                    <a:pt x="1511808" y="584453"/>
                  </a:lnTo>
                  <a:lnTo>
                    <a:pt x="1521404" y="584453"/>
                  </a:lnTo>
                  <a:lnTo>
                    <a:pt x="1522702" y="579119"/>
                  </a:lnTo>
                  <a:lnTo>
                    <a:pt x="1513332" y="579119"/>
                  </a:lnTo>
                  <a:lnTo>
                    <a:pt x="1513332" y="578357"/>
                  </a:lnTo>
                  <a:close/>
                </a:path>
                <a:path w="1524000" h="635000">
                  <a:moveTo>
                    <a:pt x="11430" y="578357"/>
                  </a:moveTo>
                  <a:lnTo>
                    <a:pt x="11430" y="579119"/>
                  </a:lnTo>
                  <a:lnTo>
                    <a:pt x="11620" y="579119"/>
                  </a:lnTo>
                  <a:lnTo>
                    <a:pt x="11430" y="578357"/>
                  </a:lnTo>
                  <a:close/>
                </a:path>
                <a:path w="1524000" h="635000">
                  <a:moveTo>
                    <a:pt x="1524000" y="60959"/>
                  </a:moveTo>
                  <a:lnTo>
                    <a:pt x="1514094" y="60959"/>
                  </a:lnTo>
                  <a:lnTo>
                    <a:pt x="1513998" y="573785"/>
                  </a:lnTo>
                  <a:lnTo>
                    <a:pt x="1513332" y="579119"/>
                  </a:lnTo>
                  <a:lnTo>
                    <a:pt x="1522702" y="579119"/>
                  </a:lnTo>
                  <a:lnTo>
                    <a:pt x="1524000" y="573785"/>
                  </a:lnTo>
                  <a:lnTo>
                    <a:pt x="1524000" y="60959"/>
                  </a:lnTo>
                  <a:close/>
                </a:path>
                <a:path w="1524000" h="635000">
                  <a:moveTo>
                    <a:pt x="10763" y="60959"/>
                  </a:moveTo>
                  <a:lnTo>
                    <a:pt x="10668" y="61721"/>
                  </a:lnTo>
                  <a:lnTo>
                    <a:pt x="10763" y="60959"/>
                  </a:lnTo>
                  <a:close/>
                </a:path>
                <a:path w="1524000" h="635000">
                  <a:moveTo>
                    <a:pt x="1517841" y="39623"/>
                  </a:moveTo>
                  <a:lnTo>
                    <a:pt x="1507236" y="39623"/>
                  </a:lnTo>
                  <a:lnTo>
                    <a:pt x="1510284" y="44957"/>
                  </a:lnTo>
                  <a:lnTo>
                    <a:pt x="1509522" y="44957"/>
                  </a:lnTo>
                  <a:lnTo>
                    <a:pt x="1511808" y="50291"/>
                  </a:lnTo>
                  <a:lnTo>
                    <a:pt x="1513332" y="55625"/>
                  </a:lnTo>
                  <a:lnTo>
                    <a:pt x="1514094" y="61721"/>
                  </a:lnTo>
                  <a:lnTo>
                    <a:pt x="1514094" y="60959"/>
                  </a:lnTo>
                  <a:lnTo>
                    <a:pt x="1524000" y="60959"/>
                  </a:lnTo>
                  <a:lnTo>
                    <a:pt x="1524000" y="60197"/>
                  </a:lnTo>
                  <a:lnTo>
                    <a:pt x="1523238" y="54101"/>
                  </a:lnTo>
                  <a:lnTo>
                    <a:pt x="1517841" y="39623"/>
                  </a:lnTo>
                  <a:close/>
                </a:path>
                <a:path w="1524000" h="635000">
                  <a:moveTo>
                    <a:pt x="17526" y="39623"/>
                  </a:moveTo>
                  <a:lnTo>
                    <a:pt x="16764" y="40385"/>
                  </a:lnTo>
                  <a:lnTo>
                    <a:pt x="17090" y="40385"/>
                  </a:lnTo>
                  <a:lnTo>
                    <a:pt x="17526" y="39623"/>
                  </a:lnTo>
                  <a:close/>
                </a:path>
                <a:path w="1524000" h="635000">
                  <a:moveTo>
                    <a:pt x="1512841" y="30479"/>
                  </a:moveTo>
                  <a:lnTo>
                    <a:pt x="1501140" y="30479"/>
                  </a:lnTo>
                  <a:lnTo>
                    <a:pt x="1504950" y="35051"/>
                  </a:lnTo>
                  <a:lnTo>
                    <a:pt x="1504188" y="35051"/>
                  </a:lnTo>
                  <a:lnTo>
                    <a:pt x="1507236" y="40385"/>
                  </a:lnTo>
                  <a:lnTo>
                    <a:pt x="1507236" y="39623"/>
                  </a:lnTo>
                  <a:lnTo>
                    <a:pt x="1517841" y="39623"/>
                  </a:lnTo>
                  <a:lnTo>
                    <a:pt x="1515762" y="34043"/>
                  </a:lnTo>
                  <a:lnTo>
                    <a:pt x="1512841" y="30479"/>
                  </a:lnTo>
                  <a:close/>
                </a:path>
                <a:path w="1524000" h="635000">
                  <a:moveTo>
                    <a:pt x="24257" y="30479"/>
                  </a:moveTo>
                  <a:lnTo>
                    <a:pt x="23622" y="30479"/>
                  </a:lnTo>
                  <a:lnTo>
                    <a:pt x="23622" y="31241"/>
                  </a:lnTo>
                  <a:lnTo>
                    <a:pt x="24257" y="30479"/>
                  </a:lnTo>
                  <a:close/>
                </a:path>
                <a:path w="1524000" h="635000">
                  <a:moveTo>
                    <a:pt x="1491738" y="10667"/>
                  </a:moveTo>
                  <a:lnTo>
                    <a:pt x="1468374" y="10667"/>
                  </a:lnTo>
                  <a:lnTo>
                    <a:pt x="1474470" y="12191"/>
                  </a:lnTo>
                  <a:lnTo>
                    <a:pt x="1473708" y="12191"/>
                  </a:lnTo>
                  <a:lnTo>
                    <a:pt x="1479804" y="14477"/>
                  </a:lnTo>
                  <a:lnTo>
                    <a:pt x="1479042" y="14477"/>
                  </a:lnTo>
                  <a:lnTo>
                    <a:pt x="1484376" y="16763"/>
                  </a:lnTo>
                  <a:lnTo>
                    <a:pt x="1493520" y="22859"/>
                  </a:lnTo>
                  <a:lnTo>
                    <a:pt x="1498092" y="26669"/>
                  </a:lnTo>
                  <a:lnTo>
                    <a:pt x="1497330" y="26669"/>
                  </a:lnTo>
                  <a:lnTo>
                    <a:pt x="1501140" y="31241"/>
                  </a:lnTo>
                  <a:lnTo>
                    <a:pt x="1501140" y="30479"/>
                  </a:lnTo>
                  <a:lnTo>
                    <a:pt x="1512841" y="30479"/>
                  </a:lnTo>
                  <a:lnTo>
                    <a:pt x="1502273" y="17583"/>
                  </a:lnTo>
                  <a:lnTo>
                    <a:pt x="1491738" y="10667"/>
                  </a:lnTo>
                  <a:close/>
                </a:path>
                <a:path w="1524000" h="635000">
                  <a:moveTo>
                    <a:pt x="59055" y="10667"/>
                  </a:moveTo>
                  <a:lnTo>
                    <a:pt x="56388" y="10667"/>
                  </a:lnTo>
                  <a:lnTo>
                    <a:pt x="55626" y="11429"/>
                  </a:lnTo>
                  <a:lnTo>
                    <a:pt x="59055" y="10667"/>
                  </a:lnTo>
                  <a:close/>
                </a:path>
                <a:path w="1524000" h="635000">
                  <a:moveTo>
                    <a:pt x="1490577" y="9905"/>
                  </a:moveTo>
                  <a:lnTo>
                    <a:pt x="1462278" y="9905"/>
                  </a:lnTo>
                  <a:lnTo>
                    <a:pt x="1468374" y="11429"/>
                  </a:lnTo>
                  <a:lnTo>
                    <a:pt x="1468374" y="10667"/>
                  </a:lnTo>
                  <a:lnTo>
                    <a:pt x="1491738" y="10667"/>
                  </a:lnTo>
                  <a:lnTo>
                    <a:pt x="1490577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594858" y="5575046"/>
            <a:ext cx="1294130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200"/>
              </a:spcBef>
            </a:pPr>
            <a:r>
              <a:rPr sz="800" b="1" spc="-25" dirty="0">
                <a:latin typeface="Trebuchet MS"/>
                <a:cs typeface="Trebuchet MS"/>
              </a:rPr>
              <a:t>Inform</a:t>
            </a:r>
            <a:r>
              <a:rPr sz="800" b="1" spc="-80" dirty="0">
                <a:latin typeface="Trebuchet MS"/>
                <a:cs typeface="Trebuchet MS"/>
              </a:rPr>
              <a:t> </a:t>
            </a:r>
            <a:r>
              <a:rPr sz="800" b="1" spc="10" dirty="0">
                <a:latin typeface="Trebuchet MS"/>
                <a:cs typeface="Trebuchet MS"/>
              </a:rPr>
              <a:t>Main</a:t>
            </a:r>
            <a:r>
              <a:rPr sz="800" b="1" spc="-85" dirty="0">
                <a:latin typeface="Trebuchet MS"/>
                <a:cs typeface="Trebuchet MS"/>
              </a:rPr>
              <a:t> </a:t>
            </a:r>
            <a:r>
              <a:rPr sz="800" b="1" spc="-25" dirty="0">
                <a:latin typeface="Trebuchet MS"/>
                <a:cs typeface="Trebuchet MS"/>
              </a:rPr>
              <a:t>Gate</a:t>
            </a:r>
            <a:r>
              <a:rPr sz="800" b="1" spc="-70" dirty="0">
                <a:latin typeface="Trebuchet MS"/>
                <a:cs typeface="Trebuchet MS"/>
              </a:rPr>
              <a:t> </a:t>
            </a:r>
            <a:r>
              <a:rPr sz="800" b="1" spc="-40" dirty="0">
                <a:latin typeface="Trebuchet MS"/>
                <a:cs typeface="Trebuchet MS"/>
              </a:rPr>
              <a:t>Security</a:t>
            </a:r>
            <a:r>
              <a:rPr sz="800" b="1" spc="-85" dirty="0">
                <a:latin typeface="Trebuchet MS"/>
                <a:cs typeface="Trebuchet MS"/>
              </a:rPr>
              <a:t> </a:t>
            </a:r>
            <a:r>
              <a:rPr sz="800" b="1" spc="-20" dirty="0">
                <a:latin typeface="Trebuchet MS"/>
                <a:cs typeface="Trebuchet MS"/>
              </a:rPr>
              <a:t>to  </a:t>
            </a:r>
            <a:r>
              <a:rPr sz="800" b="1" spc="-35" dirty="0">
                <a:latin typeface="Trebuchet MS"/>
                <a:cs typeface="Trebuchet MS"/>
              </a:rPr>
              <a:t>remain </a:t>
            </a:r>
            <a:r>
              <a:rPr sz="800" b="1" spc="-30" dirty="0">
                <a:latin typeface="Trebuchet MS"/>
                <a:cs typeface="Trebuchet MS"/>
              </a:rPr>
              <a:t>open for </a:t>
            </a:r>
            <a:r>
              <a:rPr sz="800" b="1" spc="-15" dirty="0">
                <a:latin typeface="Trebuchet MS"/>
                <a:cs typeface="Trebuchet MS"/>
              </a:rPr>
              <a:t>Medical  </a:t>
            </a:r>
            <a:r>
              <a:rPr sz="800" b="1" spc="-30" dirty="0">
                <a:latin typeface="Trebuchet MS"/>
                <a:cs typeface="Trebuchet MS"/>
              </a:rPr>
              <a:t>Support </a:t>
            </a:r>
            <a:r>
              <a:rPr sz="800" b="1" spc="40" dirty="0">
                <a:latin typeface="Trebuchet MS"/>
                <a:cs typeface="Trebuchet MS"/>
              </a:rPr>
              <a:t>/</a:t>
            </a:r>
            <a:r>
              <a:rPr sz="800" b="1" spc="-114" dirty="0">
                <a:latin typeface="Trebuchet MS"/>
                <a:cs typeface="Trebuchet MS"/>
              </a:rPr>
              <a:t> </a:t>
            </a:r>
            <a:r>
              <a:rPr sz="800" b="1" spc="-30" dirty="0">
                <a:latin typeface="Trebuchet MS"/>
                <a:cs typeface="Trebuchet MS"/>
              </a:rPr>
              <a:t>Ambulance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479541" y="6288023"/>
            <a:ext cx="1524000" cy="635000"/>
            <a:chOff x="5479541" y="6288023"/>
            <a:chExt cx="1524000" cy="635000"/>
          </a:xfrm>
        </p:grpSpPr>
        <p:sp>
          <p:nvSpPr>
            <p:cNvPr id="76" name="object 76"/>
            <p:cNvSpPr/>
            <p:nvPr/>
          </p:nvSpPr>
          <p:spPr>
            <a:xfrm>
              <a:off x="5484875" y="6302413"/>
              <a:ext cx="1514094" cy="61276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79541" y="6288023"/>
              <a:ext cx="1524000" cy="635000"/>
            </a:xfrm>
            <a:custGeom>
              <a:avLst/>
              <a:gdLst/>
              <a:ahLst/>
              <a:cxnLst/>
              <a:rect l="l" t="t" r="r" b="b"/>
              <a:pathLst>
                <a:path w="1524000" h="635000">
                  <a:moveTo>
                    <a:pt x="1456944" y="0"/>
                  </a:moveTo>
                  <a:lnTo>
                    <a:pt x="67818" y="0"/>
                  </a:lnTo>
                  <a:lnTo>
                    <a:pt x="46121" y="3793"/>
                  </a:lnTo>
                  <a:lnTo>
                    <a:pt x="13343" y="27798"/>
                  </a:lnTo>
                  <a:lnTo>
                    <a:pt x="0" y="67817"/>
                  </a:lnTo>
                  <a:lnTo>
                    <a:pt x="0" y="567689"/>
                  </a:lnTo>
                  <a:lnTo>
                    <a:pt x="13906" y="607652"/>
                  </a:lnTo>
                  <a:lnTo>
                    <a:pt x="51577" y="632674"/>
                  </a:lnTo>
                  <a:lnTo>
                    <a:pt x="67818" y="634745"/>
                  </a:lnTo>
                  <a:lnTo>
                    <a:pt x="1463802" y="634745"/>
                  </a:lnTo>
                  <a:lnTo>
                    <a:pt x="1470660" y="633221"/>
                  </a:lnTo>
                  <a:lnTo>
                    <a:pt x="1490404" y="625870"/>
                  </a:lnTo>
                  <a:lnTo>
                    <a:pt x="1491690" y="624839"/>
                  </a:lnTo>
                  <a:lnTo>
                    <a:pt x="62484" y="624839"/>
                  </a:lnTo>
                  <a:lnTo>
                    <a:pt x="55626" y="624077"/>
                  </a:lnTo>
                  <a:lnTo>
                    <a:pt x="56388" y="624077"/>
                  </a:lnTo>
                  <a:lnTo>
                    <a:pt x="50292" y="622553"/>
                  </a:lnTo>
                  <a:lnTo>
                    <a:pt x="51053" y="622553"/>
                  </a:lnTo>
                  <a:lnTo>
                    <a:pt x="44958" y="620267"/>
                  </a:lnTo>
                  <a:lnTo>
                    <a:pt x="45720" y="620267"/>
                  </a:lnTo>
                  <a:lnTo>
                    <a:pt x="40386" y="617981"/>
                  </a:lnTo>
                  <a:lnTo>
                    <a:pt x="31242" y="611885"/>
                  </a:lnTo>
                  <a:lnTo>
                    <a:pt x="26670" y="608075"/>
                  </a:lnTo>
                  <a:lnTo>
                    <a:pt x="27432" y="608075"/>
                  </a:lnTo>
                  <a:lnTo>
                    <a:pt x="24257" y="604265"/>
                  </a:lnTo>
                  <a:lnTo>
                    <a:pt x="23622" y="604265"/>
                  </a:lnTo>
                  <a:lnTo>
                    <a:pt x="19812" y="599693"/>
                  </a:lnTo>
                  <a:lnTo>
                    <a:pt x="20574" y="599693"/>
                  </a:lnTo>
                  <a:lnTo>
                    <a:pt x="16764" y="594359"/>
                  </a:lnTo>
                  <a:lnTo>
                    <a:pt x="17090" y="594359"/>
                  </a:lnTo>
                  <a:lnTo>
                    <a:pt x="14478" y="589787"/>
                  </a:lnTo>
                  <a:lnTo>
                    <a:pt x="15240" y="589787"/>
                  </a:lnTo>
                  <a:lnTo>
                    <a:pt x="12954" y="584453"/>
                  </a:lnTo>
                  <a:lnTo>
                    <a:pt x="11430" y="579119"/>
                  </a:lnTo>
                  <a:lnTo>
                    <a:pt x="10763" y="573785"/>
                  </a:lnTo>
                  <a:lnTo>
                    <a:pt x="10763" y="60959"/>
                  </a:lnTo>
                  <a:lnTo>
                    <a:pt x="11430" y="55625"/>
                  </a:lnTo>
                  <a:lnTo>
                    <a:pt x="11620" y="55625"/>
                  </a:lnTo>
                  <a:lnTo>
                    <a:pt x="12954" y="50291"/>
                  </a:lnTo>
                  <a:lnTo>
                    <a:pt x="13239" y="50291"/>
                  </a:lnTo>
                  <a:lnTo>
                    <a:pt x="14954" y="45719"/>
                  </a:lnTo>
                  <a:lnTo>
                    <a:pt x="14478" y="45719"/>
                  </a:lnTo>
                  <a:lnTo>
                    <a:pt x="17145" y="40385"/>
                  </a:lnTo>
                  <a:lnTo>
                    <a:pt x="16764" y="40385"/>
                  </a:lnTo>
                  <a:lnTo>
                    <a:pt x="20029" y="35813"/>
                  </a:lnTo>
                  <a:lnTo>
                    <a:pt x="19812" y="35813"/>
                  </a:lnTo>
                  <a:lnTo>
                    <a:pt x="26797" y="27431"/>
                  </a:lnTo>
                  <a:lnTo>
                    <a:pt x="26670" y="27431"/>
                  </a:lnTo>
                  <a:lnTo>
                    <a:pt x="31242" y="22859"/>
                  </a:lnTo>
                  <a:lnTo>
                    <a:pt x="32156" y="22859"/>
                  </a:lnTo>
                  <a:lnTo>
                    <a:pt x="35814" y="19811"/>
                  </a:lnTo>
                  <a:lnTo>
                    <a:pt x="40386" y="16763"/>
                  </a:lnTo>
                  <a:lnTo>
                    <a:pt x="41719" y="16763"/>
                  </a:lnTo>
                  <a:lnTo>
                    <a:pt x="45720" y="14477"/>
                  </a:lnTo>
                  <a:lnTo>
                    <a:pt x="44958" y="14477"/>
                  </a:lnTo>
                  <a:lnTo>
                    <a:pt x="51053" y="12953"/>
                  </a:lnTo>
                  <a:lnTo>
                    <a:pt x="50292" y="12953"/>
                  </a:lnTo>
                  <a:lnTo>
                    <a:pt x="56388" y="11429"/>
                  </a:lnTo>
                  <a:lnTo>
                    <a:pt x="55626" y="11429"/>
                  </a:lnTo>
                  <a:lnTo>
                    <a:pt x="62484" y="10667"/>
                  </a:lnTo>
                  <a:lnTo>
                    <a:pt x="61722" y="10667"/>
                  </a:lnTo>
                  <a:lnTo>
                    <a:pt x="67818" y="9905"/>
                  </a:lnTo>
                  <a:lnTo>
                    <a:pt x="1490461" y="9905"/>
                  </a:lnTo>
                  <a:lnTo>
                    <a:pt x="1484438" y="5960"/>
                  </a:lnTo>
                  <a:lnTo>
                    <a:pt x="1463802" y="761"/>
                  </a:lnTo>
                  <a:lnTo>
                    <a:pt x="1456944" y="0"/>
                  </a:lnTo>
                  <a:close/>
                </a:path>
                <a:path w="1524000" h="635000">
                  <a:moveTo>
                    <a:pt x="1501140" y="603503"/>
                  </a:moveTo>
                  <a:lnTo>
                    <a:pt x="1497330" y="608075"/>
                  </a:lnTo>
                  <a:lnTo>
                    <a:pt x="1498092" y="608075"/>
                  </a:lnTo>
                  <a:lnTo>
                    <a:pt x="1493520" y="611885"/>
                  </a:lnTo>
                  <a:lnTo>
                    <a:pt x="1484376" y="617981"/>
                  </a:lnTo>
                  <a:lnTo>
                    <a:pt x="1479042" y="620267"/>
                  </a:lnTo>
                  <a:lnTo>
                    <a:pt x="1479804" y="620267"/>
                  </a:lnTo>
                  <a:lnTo>
                    <a:pt x="1473708" y="622553"/>
                  </a:lnTo>
                  <a:lnTo>
                    <a:pt x="1474470" y="622553"/>
                  </a:lnTo>
                  <a:lnTo>
                    <a:pt x="1468374" y="624077"/>
                  </a:lnTo>
                  <a:lnTo>
                    <a:pt x="1462278" y="624839"/>
                  </a:lnTo>
                  <a:lnTo>
                    <a:pt x="1491690" y="624839"/>
                  </a:lnTo>
                  <a:lnTo>
                    <a:pt x="1506974" y="612586"/>
                  </a:lnTo>
                  <a:lnTo>
                    <a:pt x="1512516" y="604265"/>
                  </a:lnTo>
                  <a:lnTo>
                    <a:pt x="1501140" y="604265"/>
                  </a:lnTo>
                  <a:lnTo>
                    <a:pt x="1501140" y="603503"/>
                  </a:lnTo>
                  <a:close/>
                </a:path>
                <a:path w="1524000" h="635000">
                  <a:moveTo>
                    <a:pt x="23622" y="603503"/>
                  </a:moveTo>
                  <a:lnTo>
                    <a:pt x="23622" y="604265"/>
                  </a:lnTo>
                  <a:lnTo>
                    <a:pt x="24257" y="604265"/>
                  </a:lnTo>
                  <a:lnTo>
                    <a:pt x="23622" y="603503"/>
                  </a:lnTo>
                  <a:close/>
                </a:path>
                <a:path w="1524000" h="635000">
                  <a:moveTo>
                    <a:pt x="1507236" y="594359"/>
                  </a:moveTo>
                  <a:lnTo>
                    <a:pt x="1504188" y="599693"/>
                  </a:lnTo>
                  <a:lnTo>
                    <a:pt x="1504950" y="599693"/>
                  </a:lnTo>
                  <a:lnTo>
                    <a:pt x="1501140" y="604265"/>
                  </a:lnTo>
                  <a:lnTo>
                    <a:pt x="1512516" y="604265"/>
                  </a:lnTo>
                  <a:lnTo>
                    <a:pt x="1518607" y="595121"/>
                  </a:lnTo>
                  <a:lnTo>
                    <a:pt x="1507236" y="595121"/>
                  </a:lnTo>
                  <a:lnTo>
                    <a:pt x="1507236" y="594359"/>
                  </a:lnTo>
                  <a:close/>
                </a:path>
                <a:path w="1524000" h="635000">
                  <a:moveTo>
                    <a:pt x="17090" y="594359"/>
                  </a:moveTo>
                  <a:lnTo>
                    <a:pt x="16764" y="594359"/>
                  </a:lnTo>
                  <a:lnTo>
                    <a:pt x="17526" y="595121"/>
                  </a:lnTo>
                  <a:lnTo>
                    <a:pt x="17090" y="594359"/>
                  </a:lnTo>
                  <a:close/>
                </a:path>
                <a:path w="1524000" h="635000">
                  <a:moveTo>
                    <a:pt x="1523407" y="55625"/>
                  </a:moveTo>
                  <a:lnTo>
                    <a:pt x="1513332" y="55625"/>
                  </a:lnTo>
                  <a:lnTo>
                    <a:pt x="1513998" y="60959"/>
                  </a:lnTo>
                  <a:lnTo>
                    <a:pt x="1514094" y="573785"/>
                  </a:lnTo>
                  <a:lnTo>
                    <a:pt x="1513332" y="579119"/>
                  </a:lnTo>
                  <a:lnTo>
                    <a:pt x="1511808" y="584453"/>
                  </a:lnTo>
                  <a:lnTo>
                    <a:pt x="1509522" y="589787"/>
                  </a:lnTo>
                  <a:lnTo>
                    <a:pt x="1510284" y="589787"/>
                  </a:lnTo>
                  <a:lnTo>
                    <a:pt x="1507236" y="595121"/>
                  </a:lnTo>
                  <a:lnTo>
                    <a:pt x="1518607" y="595121"/>
                  </a:lnTo>
                  <a:lnTo>
                    <a:pt x="1518721" y="594951"/>
                  </a:lnTo>
                  <a:lnTo>
                    <a:pt x="1524000" y="574547"/>
                  </a:lnTo>
                  <a:lnTo>
                    <a:pt x="1524000" y="60959"/>
                  </a:lnTo>
                  <a:lnTo>
                    <a:pt x="1523407" y="55625"/>
                  </a:lnTo>
                  <a:close/>
                </a:path>
                <a:path w="1524000" h="635000">
                  <a:moveTo>
                    <a:pt x="10668" y="573023"/>
                  </a:moveTo>
                  <a:lnTo>
                    <a:pt x="10668" y="573785"/>
                  </a:lnTo>
                  <a:lnTo>
                    <a:pt x="10668" y="573023"/>
                  </a:lnTo>
                  <a:close/>
                </a:path>
                <a:path w="1524000" h="635000">
                  <a:moveTo>
                    <a:pt x="1514094" y="573023"/>
                  </a:moveTo>
                  <a:lnTo>
                    <a:pt x="1513998" y="573785"/>
                  </a:lnTo>
                  <a:lnTo>
                    <a:pt x="1514094" y="573023"/>
                  </a:lnTo>
                  <a:close/>
                </a:path>
                <a:path w="1524000" h="635000">
                  <a:moveTo>
                    <a:pt x="11620" y="55625"/>
                  </a:moveTo>
                  <a:lnTo>
                    <a:pt x="11430" y="55625"/>
                  </a:lnTo>
                  <a:lnTo>
                    <a:pt x="11430" y="56387"/>
                  </a:lnTo>
                  <a:lnTo>
                    <a:pt x="11620" y="55625"/>
                  </a:lnTo>
                  <a:close/>
                </a:path>
                <a:path w="1524000" h="635000">
                  <a:moveTo>
                    <a:pt x="1521798" y="50291"/>
                  </a:moveTo>
                  <a:lnTo>
                    <a:pt x="1511808" y="50291"/>
                  </a:lnTo>
                  <a:lnTo>
                    <a:pt x="1513332" y="56387"/>
                  </a:lnTo>
                  <a:lnTo>
                    <a:pt x="1513332" y="55625"/>
                  </a:lnTo>
                  <a:lnTo>
                    <a:pt x="1523407" y="55625"/>
                  </a:lnTo>
                  <a:lnTo>
                    <a:pt x="1523238" y="54101"/>
                  </a:lnTo>
                  <a:lnTo>
                    <a:pt x="1521798" y="50291"/>
                  </a:lnTo>
                  <a:close/>
                </a:path>
                <a:path w="1524000" h="635000">
                  <a:moveTo>
                    <a:pt x="13239" y="50291"/>
                  </a:moveTo>
                  <a:lnTo>
                    <a:pt x="12954" y="50291"/>
                  </a:lnTo>
                  <a:lnTo>
                    <a:pt x="12954" y="51053"/>
                  </a:lnTo>
                  <a:lnTo>
                    <a:pt x="13239" y="50291"/>
                  </a:lnTo>
                  <a:close/>
                </a:path>
                <a:path w="1524000" h="635000">
                  <a:moveTo>
                    <a:pt x="1509522" y="44957"/>
                  </a:moveTo>
                  <a:lnTo>
                    <a:pt x="1511808" y="51053"/>
                  </a:lnTo>
                  <a:lnTo>
                    <a:pt x="1511808" y="50291"/>
                  </a:lnTo>
                  <a:lnTo>
                    <a:pt x="1521798" y="50291"/>
                  </a:lnTo>
                  <a:lnTo>
                    <a:pt x="1520071" y="45719"/>
                  </a:lnTo>
                  <a:lnTo>
                    <a:pt x="1510284" y="45719"/>
                  </a:lnTo>
                  <a:lnTo>
                    <a:pt x="1509522" y="44957"/>
                  </a:lnTo>
                  <a:close/>
                </a:path>
                <a:path w="1524000" h="635000">
                  <a:moveTo>
                    <a:pt x="15240" y="44957"/>
                  </a:moveTo>
                  <a:lnTo>
                    <a:pt x="14478" y="45719"/>
                  </a:lnTo>
                  <a:lnTo>
                    <a:pt x="14954" y="45719"/>
                  </a:lnTo>
                  <a:lnTo>
                    <a:pt x="15240" y="44957"/>
                  </a:lnTo>
                  <a:close/>
                </a:path>
                <a:path w="1524000" h="635000">
                  <a:moveTo>
                    <a:pt x="1517767" y="39623"/>
                  </a:moveTo>
                  <a:lnTo>
                    <a:pt x="1507236" y="39623"/>
                  </a:lnTo>
                  <a:lnTo>
                    <a:pt x="1510284" y="45719"/>
                  </a:lnTo>
                  <a:lnTo>
                    <a:pt x="1520071" y="45719"/>
                  </a:lnTo>
                  <a:lnTo>
                    <a:pt x="1517767" y="39623"/>
                  </a:lnTo>
                  <a:close/>
                </a:path>
                <a:path w="1524000" h="635000">
                  <a:moveTo>
                    <a:pt x="17526" y="39623"/>
                  </a:moveTo>
                  <a:lnTo>
                    <a:pt x="16764" y="40385"/>
                  </a:lnTo>
                  <a:lnTo>
                    <a:pt x="17145" y="40385"/>
                  </a:lnTo>
                  <a:lnTo>
                    <a:pt x="17526" y="39623"/>
                  </a:lnTo>
                  <a:close/>
                </a:path>
                <a:path w="1524000" h="635000">
                  <a:moveTo>
                    <a:pt x="1504188" y="35051"/>
                  </a:moveTo>
                  <a:lnTo>
                    <a:pt x="1507236" y="40385"/>
                  </a:lnTo>
                  <a:lnTo>
                    <a:pt x="1507236" y="39623"/>
                  </a:lnTo>
                  <a:lnTo>
                    <a:pt x="1517767" y="39623"/>
                  </a:lnTo>
                  <a:lnTo>
                    <a:pt x="1516328" y="35813"/>
                  </a:lnTo>
                  <a:lnTo>
                    <a:pt x="1504950" y="35813"/>
                  </a:lnTo>
                  <a:lnTo>
                    <a:pt x="1504188" y="35051"/>
                  </a:lnTo>
                  <a:close/>
                </a:path>
                <a:path w="1524000" h="635000">
                  <a:moveTo>
                    <a:pt x="20574" y="35051"/>
                  </a:moveTo>
                  <a:lnTo>
                    <a:pt x="19812" y="35813"/>
                  </a:lnTo>
                  <a:lnTo>
                    <a:pt x="20029" y="35813"/>
                  </a:lnTo>
                  <a:lnTo>
                    <a:pt x="20574" y="35051"/>
                  </a:lnTo>
                  <a:close/>
                </a:path>
                <a:path w="1524000" h="635000">
                  <a:moveTo>
                    <a:pt x="1506505" y="22859"/>
                  </a:moveTo>
                  <a:lnTo>
                    <a:pt x="1493520" y="22859"/>
                  </a:lnTo>
                  <a:lnTo>
                    <a:pt x="1498092" y="27431"/>
                  </a:lnTo>
                  <a:lnTo>
                    <a:pt x="1504950" y="35813"/>
                  </a:lnTo>
                  <a:lnTo>
                    <a:pt x="1516328" y="35813"/>
                  </a:lnTo>
                  <a:lnTo>
                    <a:pt x="1515724" y="34216"/>
                  </a:lnTo>
                  <a:lnTo>
                    <a:pt x="1506505" y="22859"/>
                  </a:lnTo>
                  <a:close/>
                </a:path>
                <a:path w="1524000" h="635000">
                  <a:moveTo>
                    <a:pt x="27431" y="26670"/>
                  </a:moveTo>
                  <a:lnTo>
                    <a:pt x="26670" y="27431"/>
                  </a:lnTo>
                  <a:lnTo>
                    <a:pt x="26797" y="27431"/>
                  </a:lnTo>
                  <a:lnTo>
                    <a:pt x="27431" y="26670"/>
                  </a:lnTo>
                  <a:close/>
                </a:path>
                <a:path w="1524000" h="635000">
                  <a:moveTo>
                    <a:pt x="1497330" y="26670"/>
                  </a:moveTo>
                  <a:lnTo>
                    <a:pt x="1497965" y="27431"/>
                  </a:lnTo>
                  <a:lnTo>
                    <a:pt x="1497330" y="26670"/>
                  </a:lnTo>
                  <a:close/>
                </a:path>
                <a:path w="1524000" h="635000">
                  <a:moveTo>
                    <a:pt x="32156" y="22859"/>
                  </a:moveTo>
                  <a:lnTo>
                    <a:pt x="31242" y="22859"/>
                  </a:lnTo>
                  <a:lnTo>
                    <a:pt x="31242" y="23621"/>
                  </a:lnTo>
                  <a:lnTo>
                    <a:pt x="32156" y="22859"/>
                  </a:lnTo>
                  <a:close/>
                </a:path>
                <a:path w="1524000" h="635000">
                  <a:moveTo>
                    <a:pt x="1500930" y="16763"/>
                  </a:moveTo>
                  <a:lnTo>
                    <a:pt x="1484376" y="16763"/>
                  </a:lnTo>
                  <a:lnTo>
                    <a:pt x="1488948" y="19811"/>
                  </a:lnTo>
                  <a:lnTo>
                    <a:pt x="1493520" y="23621"/>
                  </a:lnTo>
                  <a:lnTo>
                    <a:pt x="1493520" y="22859"/>
                  </a:lnTo>
                  <a:lnTo>
                    <a:pt x="1506505" y="22859"/>
                  </a:lnTo>
                  <a:lnTo>
                    <a:pt x="1502268" y="17640"/>
                  </a:lnTo>
                  <a:lnTo>
                    <a:pt x="1500930" y="16763"/>
                  </a:lnTo>
                  <a:close/>
                </a:path>
                <a:path w="1524000" h="635000">
                  <a:moveTo>
                    <a:pt x="41719" y="16763"/>
                  </a:moveTo>
                  <a:lnTo>
                    <a:pt x="40386" y="16763"/>
                  </a:lnTo>
                  <a:lnTo>
                    <a:pt x="40386" y="17525"/>
                  </a:lnTo>
                  <a:lnTo>
                    <a:pt x="41719" y="16763"/>
                  </a:lnTo>
                  <a:close/>
                </a:path>
                <a:path w="1524000" h="635000">
                  <a:moveTo>
                    <a:pt x="1490461" y="9905"/>
                  </a:moveTo>
                  <a:lnTo>
                    <a:pt x="1456944" y="9905"/>
                  </a:lnTo>
                  <a:lnTo>
                    <a:pt x="1463040" y="10667"/>
                  </a:lnTo>
                  <a:lnTo>
                    <a:pt x="1462278" y="10667"/>
                  </a:lnTo>
                  <a:lnTo>
                    <a:pt x="1468374" y="11429"/>
                  </a:lnTo>
                  <a:lnTo>
                    <a:pt x="1474470" y="12953"/>
                  </a:lnTo>
                  <a:lnTo>
                    <a:pt x="1473708" y="12953"/>
                  </a:lnTo>
                  <a:lnTo>
                    <a:pt x="1479804" y="14477"/>
                  </a:lnTo>
                  <a:lnTo>
                    <a:pt x="1479042" y="14477"/>
                  </a:lnTo>
                  <a:lnTo>
                    <a:pt x="1484376" y="17525"/>
                  </a:lnTo>
                  <a:lnTo>
                    <a:pt x="1484376" y="16763"/>
                  </a:lnTo>
                  <a:lnTo>
                    <a:pt x="1500930" y="16763"/>
                  </a:lnTo>
                  <a:lnTo>
                    <a:pt x="1490461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285485" y="6403039"/>
            <a:ext cx="160782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marR="5080" indent="-346075">
              <a:lnSpc>
                <a:spcPct val="131200"/>
              </a:lnSpc>
              <a:spcBef>
                <a:spcPts val="95"/>
              </a:spcBef>
              <a:tabLst>
                <a:tab pos="198755" algn="l"/>
              </a:tabLst>
            </a:pPr>
            <a:r>
              <a:rPr sz="800" u="sng" spc="5" dirty="0">
                <a:uFill>
                  <a:solidFill>
                    <a:srgbClr val="477BA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800" spc="5" dirty="0">
                <a:latin typeface="Times New Roman"/>
                <a:cs typeface="Times New Roman"/>
              </a:rPr>
              <a:t>    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b="1" spc="-25" dirty="0">
                <a:latin typeface="Trebuchet MS"/>
                <a:cs typeface="Trebuchet MS"/>
              </a:rPr>
              <a:t>Inform </a:t>
            </a:r>
            <a:r>
              <a:rPr sz="800" b="1" spc="-35" dirty="0">
                <a:latin typeface="Trebuchet MS"/>
                <a:cs typeface="Trebuchet MS"/>
              </a:rPr>
              <a:t>Headmaster/Principal  </a:t>
            </a:r>
            <a:r>
              <a:rPr sz="800" b="1" spc="-40" dirty="0">
                <a:latin typeface="Trebuchet MS"/>
                <a:cs typeface="Trebuchet MS"/>
              </a:rPr>
              <a:t>Club</a:t>
            </a:r>
            <a:r>
              <a:rPr sz="800" b="1" spc="-65" dirty="0">
                <a:latin typeface="Trebuchet MS"/>
                <a:cs typeface="Trebuchet MS"/>
              </a:rPr>
              <a:t> </a:t>
            </a:r>
            <a:r>
              <a:rPr sz="800" b="1" spc="-40" dirty="0">
                <a:latin typeface="Trebuchet MS"/>
                <a:cs typeface="Trebuchet MS"/>
              </a:rPr>
              <a:t>secretary/Chairperson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298185" y="7130033"/>
            <a:ext cx="1706245" cy="635000"/>
            <a:chOff x="5298185" y="7130033"/>
            <a:chExt cx="1706245" cy="635000"/>
          </a:xfrm>
        </p:grpSpPr>
        <p:sp>
          <p:nvSpPr>
            <p:cNvPr id="80" name="object 80"/>
            <p:cNvSpPr/>
            <p:nvPr/>
          </p:nvSpPr>
          <p:spPr>
            <a:xfrm>
              <a:off x="5298186" y="7442453"/>
              <a:ext cx="187960" cy="9525"/>
            </a:xfrm>
            <a:custGeom>
              <a:avLst/>
              <a:gdLst/>
              <a:ahLst/>
              <a:cxnLst/>
              <a:rect l="l" t="t" r="r" b="b"/>
              <a:pathLst>
                <a:path w="187960" h="9525">
                  <a:moveTo>
                    <a:pt x="187452" y="0"/>
                  </a:moveTo>
                  <a:lnTo>
                    <a:pt x="9906" y="0"/>
                  </a:lnTo>
                  <a:lnTo>
                    <a:pt x="5334" y="0"/>
                  </a:lnTo>
                  <a:lnTo>
                    <a:pt x="9664" y="4330"/>
                  </a:lnTo>
                  <a:lnTo>
                    <a:pt x="0" y="4330"/>
                  </a:lnTo>
                  <a:lnTo>
                    <a:pt x="0" y="9398"/>
                  </a:lnTo>
                  <a:lnTo>
                    <a:pt x="187452" y="9398"/>
                  </a:lnTo>
                  <a:lnTo>
                    <a:pt x="187452" y="4572"/>
                  </a:lnTo>
                  <a:lnTo>
                    <a:pt x="187452" y="4330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85637" y="7134605"/>
              <a:ext cx="1514093" cy="6248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480303" y="7130033"/>
              <a:ext cx="1524000" cy="635000"/>
            </a:xfrm>
            <a:custGeom>
              <a:avLst/>
              <a:gdLst/>
              <a:ahLst/>
              <a:cxnLst/>
              <a:rect l="l" t="t" r="r" b="b"/>
              <a:pathLst>
                <a:path w="1524000" h="635000">
                  <a:moveTo>
                    <a:pt x="1463802" y="0"/>
                  </a:moveTo>
                  <a:lnTo>
                    <a:pt x="67056" y="0"/>
                  </a:lnTo>
                  <a:lnTo>
                    <a:pt x="46083" y="3427"/>
                  </a:lnTo>
                  <a:lnTo>
                    <a:pt x="12497" y="28171"/>
                  </a:lnTo>
                  <a:lnTo>
                    <a:pt x="0" y="67056"/>
                  </a:lnTo>
                  <a:lnTo>
                    <a:pt x="0" y="567690"/>
                  </a:lnTo>
                  <a:lnTo>
                    <a:pt x="762" y="573786"/>
                  </a:lnTo>
                  <a:lnTo>
                    <a:pt x="1524" y="580644"/>
                  </a:lnTo>
                  <a:lnTo>
                    <a:pt x="24384" y="619506"/>
                  </a:lnTo>
                  <a:lnTo>
                    <a:pt x="67056" y="634746"/>
                  </a:lnTo>
                  <a:lnTo>
                    <a:pt x="1456944" y="634746"/>
                  </a:lnTo>
                  <a:lnTo>
                    <a:pt x="1463802" y="633984"/>
                  </a:lnTo>
                  <a:lnTo>
                    <a:pt x="1469898" y="633222"/>
                  </a:lnTo>
                  <a:lnTo>
                    <a:pt x="1490510" y="625656"/>
                  </a:lnTo>
                  <a:lnTo>
                    <a:pt x="1491520" y="624840"/>
                  </a:lnTo>
                  <a:lnTo>
                    <a:pt x="61722" y="624840"/>
                  </a:lnTo>
                  <a:lnTo>
                    <a:pt x="55626" y="623316"/>
                  </a:lnTo>
                  <a:lnTo>
                    <a:pt x="56388" y="623316"/>
                  </a:lnTo>
                  <a:lnTo>
                    <a:pt x="53340" y="622554"/>
                  </a:lnTo>
                  <a:lnTo>
                    <a:pt x="51053" y="622554"/>
                  </a:lnTo>
                  <a:lnTo>
                    <a:pt x="44958" y="620268"/>
                  </a:lnTo>
                  <a:lnTo>
                    <a:pt x="45720" y="620268"/>
                  </a:lnTo>
                  <a:lnTo>
                    <a:pt x="39624" y="617982"/>
                  </a:lnTo>
                  <a:lnTo>
                    <a:pt x="40386" y="617982"/>
                  </a:lnTo>
                  <a:lnTo>
                    <a:pt x="35052" y="614934"/>
                  </a:lnTo>
                  <a:lnTo>
                    <a:pt x="35814" y="614934"/>
                  </a:lnTo>
                  <a:lnTo>
                    <a:pt x="31546" y="611886"/>
                  </a:lnTo>
                  <a:lnTo>
                    <a:pt x="31242" y="611886"/>
                  </a:lnTo>
                  <a:lnTo>
                    <a:pt x="26670" y="608076"/>
                  </a:lnTo>
                  <a:lnTo>
                    <a:pt x="27432" y="608076"/>
                  </a:lnTo>
                  <a:lnTo>
                    <a:pt x="22860" y="603504"/>
                  </a:lnTo>
                  <a:lnTo>
                    <a:pt x="23077" y="603504"/>
                  </a:lnTo>
                  <a:lnTo>
                    <a:pt x="20356" y="599694"/>
                  </a:lnTo>
                  <a:lnTo>
                    <a:pt x="19812" y="599694"/>
                  </a:lnTo>
                  <a:lnTo>
                    <a:pt x="17199" y="595122"/>
                  </a:lnTo>
                  <a:lnTo>
                    <a:pt x="16764" y="595122"/>
                  </a:lnTo>
                  <a:lnTo>
                    <a:pt x="12192" y="584454"/>
                  </a:lnTo>
                  <a:lnTo>
                    <a:pt x="12954" y="584454"/>
                  </a:lnTo>
                  <a:lnTo>
                    <a:pt x="11620" y="579120"/>
                  </a:lnTo>
                  <a:lnTo>
                    <a:pt x="11430" y="579120"/>
                  </a:lnTo>
                  <a:lnTo>
                    <a:pt x="10001" y="567690"/>
                  </a:lnTo>
                  <a:lnTo>
                    <a:pt x="9990" y="67056"/>
                  </a:lnTo>
                  <a:lnTo>
                    <a:pt x="10668" y="60960"/>
                  </a:lnTo>
                  <a:lnTo>
                    <a:pt x="11430" y="55626"/>
                  </a:lnTo>
                  <a:lnTo>
                    <a:pt x="11620" y="55626"/>
                  </a:lnTo>
                  <a:lnTo>
                    <a:pt x="12954" y="50292"/>
                  </a:lnTo>
                  <a:lnTo>
                    <a:pt x="12192" y="50292"/>
                  </a:lnTo>
                  <a:lnTo>
                    <a:pt x="16764" y="39624"/>
                  </a:lnTo>
                  <a:lnTo>
                    <a:pt x="17199" y="39624"/>
                  </a:lnTo>
                  <a:lnTo>
                    <a:pt x="19812" y="35052"/>
                  </a:lnTo>
                  <a:lnTo>
                    <a:pt x="20356" y="35052"/>
                  </a:lnTo>
                  <a:lnTo>
                    <a:pt x="23077" y="31242"/>
                  </a:lnTo>
                  <a:lnTo>
                    <a:pt x="22860" y="31242"/>
                  </a:lnTo>
                  <a:lnTo>
                    <a:pt x="27432" y="26670"/>
                  </a:lnTo>
                  <a:lnTo>
                    <a:pt x="26670" y="26670"/>
                  </a:lnTo>
                  <a:lnTo>
                    <a:pt x="31242" y="22860"/>
                  </a:lnTo>
                  <a:lnTo>
                    <a:pt x="30480" y="22860"/>
                  </a:lnTo>
                  <a:lnTo>
                    <a:pt x="35814" y="19812"/>
                  </a:lnTo>
                  <a:lnTo>
                    <a:pt x="35052" y="19812"/>
                  </a:lnTo>
                  <a:lnTo>
                    <a:pt x="40386" y="16764"/>
                  </a:lnTo>
                  <a:lnTo>
                    <a:pt x="39624" y="16764"/>
                  </a:lnTo>
                  <a:lnTo>
                    <a:pt x="45720" y="14478"/>
                  </a:lnTo>
                  <a:lnTo>
                    <a:pt x="44958" y="14478"/>
                  </a:lnTo>
                  <a:lnTo>
                    <a:pt x="51053" y="12192"/>
                  </a:lnTo>
                  <a:lnTo>
                    <a:pt x="53340" y="12192"/>
                  </a:lnTo>
                  <a:lnTo>
                    <a:pt x="56388" y="11430"/>
                  </a:lnTo>
                  <a:lnTo>
                    <a:pt x="55626" y="11430"/>
                  </a:lnTo>
                  <a:lnTo>
                    <a:pt x="61722" y="9906"/>
                  </a:lnTo>
                  <a:lnTo>
                    <a:pt x="1490375" y="9906"/>
                  </a:lnTo>
                  <a:lnTo>
                    <a:pt x="1484764" y="6251"/>
                  </a:lnTo>
                  <a:lnTo>
                    <a:pt x="1463802" y="0"/>
                  </a:lnTo>
                  <a:close/>
                </a:path>
                <a:path w="1524000" h="635000">
                  <a:moveTo>
                    <a:pt x="61722" y="624078"/>
                  </a:moveTo>
                  <a:lnTo>
                    <a:pt x="61722" y="624840"/>
                  </a:lnTo>
                  <a:lnTo>
                    <a:pt x="67818" y="624840"/>
                  </a:lnTo>
                  <a:lnTo>
                    <a:pt x="61722" y="624078"/>
                  </a:lnTo>
                  <a:close/>
                </a:path>
                <a:path w="1524000" h="635000">
                  <a:moveTo>
                    <a:pt x="1463040" y="624078"/>
                  </a:moveTo>
                  <a:lnTo>
                    <a:pt x="1456182" y="624840"/>
                  </a:lnTo>
                  <a:lnTo>
                    <a:pt x="1462278" y="624840"/>
                  </a:lnTo>
                  <a:lnTo>
                    <a:pt x="1463040" y="624078"/>
                  </a:lnTo>
                  <a:close/>
                </a:path>
                <a:path w="1524000" h="635000">
                  <a:moveTo>
                    <a:pt x="1473708" y="621792"/>
                  </a:moveTo>
                  <a:lnTo>
                    <a:pt x="1467612" y="623316"/>
                  </a:lnTo>
                  <a:lnTo>
                    <a:pt x="1468374" y="623316"/>
                  </a:lnTo>
                  <a:lnTo>
                    <a:pt x="1462278" y="624840"/>
                  </a:lnTo>
                  <a:lnTo>
                    <a:pt x="1491520" y="624840"/>
                  </a:lnTo>
                  <a:lnTo>
                    <a:pt x="1494350" y="622554"/>
                  </a:lnTo>
                  <a:lnTo>
                    <a:pt x="1473708" y="622554"/>
                  </a:lnTo>
                  <a:lnTo>
                    <a:pt x="1473708" y="621792"/>
                  </a:lnTo>
                  <a:close/>
                </a:path>
                <a:path w="1524000" h="635000">
                  <a:moveTo>
                    <a:pt x="50292" y="621792"/>
                  </a:moveTo>
                  <a:lnTo>
                    <a:pt x="51053" y="622554"/>
                  </a:lnTo>
                  <a:lnTo>
                    <a:pt x="53340" y="622554"/>
                  </a:lnTo>
                  <a:lnTo>
                    <a:pt x="50292" y="621792"/>
                  </a:lnTo>
                  <a:close/>
                </a:path>
                <a:path w="1524000" h="635000">
                  <a:moveTo>
                    <a:pt x="1493520" y="611124"/>
                  </a:moveTo>
                  <a:lnTo>
                    <a:pt x="1488186" y="614934"/>
                  </a:lnTo>
                  <a:lnTo>
                    <a:pt x="1488948" y="614934"/>
                  </a:lnTo>
                  <a:lnTo>
                    <a:pt x="1483614" y="617982"/>
                  </a:lnTo>
                  <a:lnTo>
                    <a:pt x="1484376" y="617982"/>
                  </a:lnTo>
                  <a:lnTo>
                    <a:pt x="1473708" y="622554"/>
                  </a:lnTo>
                  <a:lnTo>
                    <a:pt x="1494350" y="622554"/>
                  </a:lnTo>
                  <a:lnTo>
                    <a:pt x="1506693" y="612581"/>
                  </a:lnTo>
                  <a:lnTo>
                    <a:pt x="1507139" y="611886"/>
                  </a:lnTo>
                  <a:lnTo>
                    <a:pt x="1492758" y="611886"/>
                  </a:lnTo>
                  <a:lnTo>
                    <a:pt x="1493520" y="611124"/>
                  </a:lnTo>
                  <a:close/>
                </a:path>
                <a:path w="1524000" h="635000">
                  <a:moveTo>
                    <a:pt x="30480" y="611124"/>
                  </a:moveTo>
                  <a:lnTo>
                    <a:pt x="31242" y="611886"/>
                  </a:lnTo>
                  <a:lnTo>
                    <a:pt x="31546" y="611886"/>
                  </a:lnTo>
                  <a:lnTo>
                    <a:pt x="30480" y="611124"/>
                  </a:lnTo>
                  <a:close/>
                </a:path>
                <a:path w="1524000" h="635000">
                  <a:moveTo>
                    <a:pt x="1501140" y="603504"/>
                  </a:moveTo>
                  <a:lnTo>
                    <a:pt x="1497330" y="608076"/>
                  </a:lnTo>
                  <a:lnTo>
                    <a:pt x="1492758" y="611886"/>
                  </a:lnTo>
                  <a:lnTo>
                    <a:pt x="1507139" y="611886"/>
                  </a:lnTo>
                  <a:lnTo>
                    <a:pt x="1512032" y="604266"/>
                  </a:lnTo>
                  <a:lnTo>
                    <a:pt x="1501140" y="604266"/>
                  </a:lnTo>
                  <a:lnTo>
                    <a:pt x="1501140" y="603504"/>
                  </a:lnTo>
                  <a:close/>
                </a:path>
                <a:path w="1524000" h="635000">
                  <a:moveTo>
                    <a:pt x="23077" y="603504"/>
                  </a:moveTo>
                  <a:lnTo>
                    <a:pt x="22860" y="603504"/>
                  </a:lnTo>
                  <a:lnTo>
                    <a:pt x="23622" y="604266"/>
                  </a:lnTo>
                  <a:lnTo>
                    <a:pt x="23077" y="603504"/>
                  </a:lnTo>
                  <a:close/>
                </a:path>
                <a:path w="1524000" h="635000">
                  <a:moveTo>
                    <a:pt x="1504188" y="598932"/>
                  </a:moveTo>
                  <a:lnTo>
                    <a:pt x="1501139" y="604266"/>
                  </a:lnTo>
                  <a:lnTo>
                    <a:pt x="1512032" y="604266"/>
                  </a:lnTo>
                  <a:lnTo>
                    <a:pt x="1514968" y="599694"/>
                  </a:lnTo>
                  <a:lnTo>
                    <a:pt x="1504188" y="599694"/>
                  </a:lnTo>
                  <a:lnTo>
                    <a:pt x="1504188" y="598932"/>
                  </a:lnTo>
                  <a:close/>
                </a:path>
                <a:path w="1524000" h="635000">
                  <a:moveTo>
                    <a:pt x="19812" y="598932"/>
                  </a:moveTo>
                  <a:lnTo>
                    <a:pt x="19812" y="599694"/>
                  </a:lnTo>
                  <a:lnTo>
                    <a:pt x="20356" y="599694"/>
                  </a:lnTo>
                  <a:lnTo>
                    <a:pt x="19812" y="598932"/>
                  </a:lnTo>
                  <a:close/>
                </a:path>
                <a:path w="1524000" h="635000">
                  <a:moveTo>
                    <a:pt x="1507236" y="594360"/>
                  </a:moveTo>
                  <a:lnTo>
                    <a:pt x="1504188" y="599694"/>
                  </a:lnTo>
                  <a:lnTo>
                    <a:pt x="1514968" y="599694"/>
                  </a:lnTo>
                  <a:lnTo>
                    <a:pt x="1517904" y="595122"/>
                  </a:lnTo>
                  <a:lnTo>
                    <a:pt x="1507236" y="595122"/>
                  </a:lnTo>
                  <a:lnTo>
                    <a:pt x="1507236" y="594360"/>
                  </a:lnTo>
                  <a:close/>
                </a:path>
                <a:path w="1524000" h="635000">
                  <a:moveTo>
                    <a:pt x="16764" y="594360"/>
                  </a:moveTo>
                  <a:lnTo>
                    <a:pt x="16764" y="595122"/>
                  </a:lnTo>
                  <a:lnTo>
                    <a:pt x="17199" y="595122"/>
                  </a:lnTo>
                  <a:lnTo>
                    <a:pt x="16764" y="594360"/>
                  </a:lnTo>
                  <a:close/>
                </a:path>
                <a:path w="1524000" h="635000">
                  <a:moveTo>
                    <a:pt x="1522705" y="578358"/>
                  </a:moveTo>
                  <a:lnTo>
                    <a:pt x="1513332" y="578358"/>
                  </a:lnTo>
                  <a:lnTo>
                    <a:pt x="1511808" y="584454"/>
                  </a:lnTo>
                  <a:lnTo>
                    <a:pt x="1507236" y="595122"/>
                  </a:lnTo>
                  <a:lnTo>
                    <a:pt x="1517904" y="595122"/>
                  </a:lnTo>
                  <a:lnTo>
                    <a:pt x="1518004" y="594967"/>
                  </a:lnTo>
                  <a:lnTo>
                    <a:pt x="1522705" y="578358"/>
                  </a:lnTo>
                  <a:close/>
                </a:path>
                <a:path w="1524000" h="635000">
                  <a:moveTo>
                    <a:pt x="11430" y="578358"/>
                  </a:moveTo>
                  <a:lnTo>
                    <a:pt x="11430" y="579120"/>
                  </a:lnTo>
                  <a:lnTo>
                    <a:pt x="11620" y="579120"/>
                  </a:lnTo>
                  <a:lnTo>
                    <a:pt x="11430" y="578358"/>
                  </a:lnTo>
                  <a:close/>
                </a:path>
                <a:path w="1524000" h="635000">
                  <a:moveTo>
                    <a:pt x="1524000" y="60960"/>
                  </a:moveTo>
                  <a:lnTo>
                    <a:pt x="1514094" y="60960"/>
                  </a:lnTo>
                  <a:lnTo>
                    <a:pt x="1514094" y="573024"/>
                  </a:lnTo>
                  <a:lnTo>
                    <a:pt x="1512570" y="579120"/>
                  </a:lnTo>
                  <a:lnTo>
                    <a:pt x="1513332" y="578358"/>
                  </a:lnTo>
                  <a:lnTo>
                    <a:pt x="1522705" y="578358"/>
                  </a:lnTo>
                  <a:lnTo>
                    <a:pt x="1524000" y="573786"/>
                  </a:lnTo>
                  <a:lnTo>
                    <a:pt x="1524000" y="60960"/>
                  </a:lnTo>
                  <a:close/>
                </a:path>
                <a:path w="1524000" h="635000">
                  <a:moveTo>
                    <a:pt x="9990" y="67056"/>
                  </a:moveTo>
                  <a:lnTo>
                    <a:pt x="9906" y="67818"/>
                  </a:lnTo>
                  <a:lnTo>
                    <a:pt x="9990" y="67056"/>
                  </a:lnTo>
                  <a:close/>
                </a:path>
                <a:path w="1524000" h="635000">
                  <a:moveTo>
                    <a:pt x="10763" y="60960"/>
                  </a:moveTo>
                  <a:lnTo>
                    <a:pt x="10668" y="61722"/>
                  </a:lnTo>
                  <a:lnTo>
                    <a:pt x="10763" y="60960"/>
                  </a:lnTo>
                  <a:close/>
                </a:path>
                <a:path w="1524000" h="635000">
                  <a:moveTo>
                    <a:pt x="1512570" y="55626"/>
                  </a:moveTo>
                  <a:lnTo>
                    <a:pt x="1514094" y="61722"/>
                  </a:lnTo>
                  <a:lnTo>
                    <a:pt x="1514094" y="60960"/>
                  </a:lnTo>
                  <a:lnTo>
                    <a:pt x="1524000" y="60960"/>
                  </a:lnTo>
                  <a:lnTo>
                    <a:pt x="1524000" y="60198"/>
                  </a:lnTo>
                  <a:lnTo>
                    <a:pt x="1523047" y="56388"/>
                  </a:lnTo>
                  <a:lnTo>
                    <a:pt x="1513332" y="56388"/>
                  </a:lnTo>
                  <a:lnTo>
                    <a:pt x="1512570" y="55626"/>
                  </a:lnTo>
                  <a:close/>
                </a:path>
                <a:path w="1524000" h="635000">
                  <a:moveTo>
                    <a:pt x="11620" y="55626"/>
                  </a:moveTo>
                  <a:lnTo>
                    <a:pt x="11430" y="55626"/>
                  </a:lnTo>
                  <a:lnTo>
                    <a:pt x="11430" y="56388"/>
                  </a:lnTo>
                  <a:lnTo>
                    <a:pt x="11620" y="55626"/>
                  </a:lnTo>
                  <a:close/>
                </a:path>
                <a:path w="1524000" h="635000">
                  <a:moveTo>
                    <a:pt x="1517177" y="39624"/>
                  </a:moveTo>
                  <a:lnTo>
                    <a:pt x="1507236" y="39624"/>
                  </a:lnTo>
                  <a:lnTo>
                    <a:pt x="1511808" y="50292"/>
                  </a:lnTo>
                  <a:lnTo>
                    <a:pt x="1513332" y="56388"/>
                  </a:lnTo>
                  <a:lnTo>
                    <a:pt x="1523047" y="56388"/>
                  </a:lnTo>
                  <a:lnTo>
                    <a:pt x="1522476" y="54102"/>
                  </a:lnTo>
                  <a:lnTo>
                    <a:pt x="1517177" y="39624"/>
                  </a:lnTo>
                  <a:close/>
                </a:path>
                <a:path w="1524000" h="635000">
                  <a:moveTo>
                    <a:pt x="17199" y="39624"/>
                  </a:moveTo>
                  <a:lnTo>
                    <a:pt x="16764" y="39624"/>
                  </a:lnTo>
                  <a:lnTo>
                    <a:pt x="16764" y="40386"/>
                  </a:lnTo>
                  <a:lnTo>
                    <a:pt x="17199" y="39624"/>
                  </a:lnTo>
                  <a:close/>
                </a:path>
                <a:path w="1524000" h="635000">
                  <a:moveTo>
                    <a:pt x="1515504" y="35052"/>
                  </a:moveTo>
                  <a:lnTo>
                    <a:pt x="1504188" y="35052"/>
                  </a:lnTo>
                  <a:lnTo>
                    <a:pt x="1507236" y="40386"/>
                  </a:lnTo>
                  <a:lnTo>
                    <a:pt x="1507236" y="39624"/>
                  </a:lnTo>
                  <a:lnTo>
                    <a:pt x="1517177" y="39624"/>
                  </a:lnTo>
                  <a:lnTo>
                    <a:pt x="1515504" y="35052"/>
                  </a:lnTo>
                  <a:close/>
                </a:path>
                <a:path w="1524000" h="635000">
                  <a:moveTo>
                    <a:pt x="20356" y="35052"/>
                  </a:moveTo>
                  <a:lnTo>
                    <a:pt x="19812" y="35052"/>
                  </a:lnTo>
                  <a:lnTo>
                    <a:pt x="19812" y="35814"/>
                  </a:lnTo>
                  <a:lnTo>
                    <a:pt x="20356" y="35052"/>
                  </a:lnTo>
                  <a:close/>
                </a:path>
                <a:path w="1524000" h="635000">
                  <a:moveTo>
                    <a:pt x="1512473" y="30480"/>
                  </a:moveTo>
                  <a:lnTo>
                    <a:pt x="1501140" y="30480"/>
                  </a:lnTo>
                  <a:lnTo>
                    <a:pt x="1504188" y="35814"/>
                  </a:lnTo>
                  <a:lnTo>
                    <a:pt x="1504188" y="35052"/>
                  </a:lnTo>
                  <a:lnTo>
                    <a:pt x="1515504" y="35052"/>
                  </a:lnTo>
                  <a:lnTo>
                    <a:pt x="1514972" y="33598"/>
                  </a:lnTo>
                  <a:lnTo>
                    <a:pt x="1512473" y="30480"/>
                  </a:lnTo>
                  <a:close/>
                </a:path>
                <a:path w="1524000" h="635000">
                  <a:moveTo>
                    <a:pt x="23621" y="30480"/>
                  </a:moveTo>
                  <a:lnTo>
                    <a:pt x="22860" y="31242"/>
                  </a:lnTo>
                  <a:lnTo>
                    <a:pt x="23077" y="31242"/>
                  </a:lnTo>
                  <a:lnTo>
                    <a:pt x="23621" y="30480"/>
                  </a:lnTo>
                  <a:close/>
                </a:path>
                <a:path w="1524000" h="635000">
                  <a:moveTo>
                    <a:pt x="1493885" y="12192"/>
                  </a:moveTo>
                  <a:lnTo>
                    <a:pt x="1473708" y="12192"/>
                  </a:lnTo>
                  <a:lnTo>
                    <a:pt x="1484376" y="16764"/>
                  </a:lnTo>
                  <a:lnTo>
                    <a:pt x="1483614" y="16764"/>
                  </a:lnTo>
                  <a:lnTo>
                    <a:pt x="1488948" y="19812"/>
                  </a:lnTo>
                  <a:lnTo>
                    <a:pt x="1488186" y="19812"/>
                  </a:lnTo>
                  <a:lnTo>
                    <a:pt x="1493520" y="22860"/>
                  </a:lnTo>
                  <a:lnTo>
                    <a:pt x="1492758" y="22860"/>
                  </a:lnTo>
                  <a:lnTo>
                    <a:pt x="1497330" y="26670"/>
                  </a:lnTo>
                  <a:lnTo>
                    <a:pt x="1501140" y="31242"/>
                  </a:lnTo>
                  <a:lnTo>
                    <a:pt x="1501140" y="30480"/>
                  </a:lnTo>
                  <a:lnTo>
                    <a:pt x="1512473" y="30480"/>
                  </a:lnTo>
                  <a:lnTo>
                    <a:pt x="1502111" y="17549"/>
                  </a:lnTo>
                  <a:lnTo>
                    <a:pt x="1493885" y="12192"/>
                  </a:lnTo>
                  <a:close/>
                </a:path>
                <a:path w="1524000" h="635000">
                  <a:moveTo>
                    <a:pt x="53340" y="12192"/>
                  </a:moveTo>
                  <a:lnTo>
                    <a:pt x="51053" y="12192"/>
                  </a:lnTo>
                  <a:lnTo>
                    <a:pt x="50292" y="12954"/>
                  </a:lnTo>
                  <a:lnTo>
                    <a:pt x="53340" y="12192"/>
                  </a:lnTo>
                  <a:close/>
                </a:path>
                <a:path w="1524000" h="635000">
                  <a:moveTo>
                    <a:pt x="1490375" y="9906"/>
                  </a:moveTo>
                  <a:lnTo>
                    <a:pt x="1462278" y="9906"/>
                  </a:lnTo>
                  <a:lnTo>
                    <a:pt x="1468374" y="11430"/>
                  </a:lnTo>
                  <a:lnTo>
                    <a:pt x="1467612" y="11430"/>
                  </a:lnTo>
                  <a:lnTo>
                    <a:pt x="1473708" y="12954"/>
                  </a:lnTo>
                  <a:lnTo>
                    <a:pt x="1473708" y="12192"/>
                  </a:lnTo>
                  <a:lnTo>
                    <a:pt x="1493885" y="12192"/>
                  </a:lnTo>
                  <a:lnTo>
                    <a:pt x="1490375" y="9906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5523991" y="7243064"/>
            <a:ext cx="1435735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910"/>
              </a:lnSpc>
              <a:spcBef>
                <a:spcPts val="200"/>
              </a:spcBef>
            </a:pPr>
            <a:r>
              <a:rPr sz="800" b="1" spc="-40" dirty="0">
                <a:latin typeface="Trebuchet MS"/>
                <a:cs typeface="Trebuchet MS"/>
              </a:rPr>
              <a:t>Contact player’s </a:t>
            </a:r>
            <a:r>
              <a:rPr sz="800" b="1" spc="-35" dirty="0">
                <a:latin typeface="Trebuchet MS"/>
                <a:cs typeface="Trebuchet MS"/>
              </a:rPr>
              <a:t>parents/next</a:t>
            </a:r>
            <a:r>
              <a:rPr sz="800" b="1" spc="-114" dirty="0">
                <a:latin typeface="Trebuchet MS"/>
                <a:cs typeface="Trebuchet MS"/>
              </a:rPr>
              <a:t> </a:t>
            </a:r>
            <a:r>
              <a:rPr sz="800" b="1" spc="-30" dirty="0">
                <a:latin typeface="Trebuchet MS"/>
                <a:cs typeface="Trebuchet MS"/>
              </a:rPr>
              <a:t>of  </a:t>
            </a:r>
            <a:r>
              <a:rPr sz="800" b="1" spc="-40" dirty="0">
                <a:latin typeface="Trebuchet MS"/>
                <a:cs typeface="Trebuchet MS"/>
              </a:rPr>
              <a:t>kin </a:t>
            </a:r>
            <a:r>
              <a:rPr sz="800" b="1" spc="-30" dirty="0">
                <a:latin typeface="Trebuchet MS"/>
                <a:cs typeface="Trebuchet MS"/>
              </a:rPr>
              <a:t>and </a:t>
            </a:r>
            <a:r>
              <a:rPr sz="800" b="1" spc="-25" dirty="0">
                <a:latin typeface="Trebuchet MS"/>
                <a:cs typeface="Trebuchet MS"/>
              </a:rPr>
              <a:t>follow Hospital  </a:t>
            </a:r>
            <a:r>
              <a:rPr sz="800" b="1" spc="-30" dirty="0">
                <a:latin typeface="Trebuchet MS"/>
                <a:cs typeface="Trebuchet MS"/>
              </a:rPr>
              <a:t>admission</a:t>
            </a:r>
            <a:r>
              <a:rPr sz="800" b="1" spc="-70" dirty="0">
                <a:latin typeface="Trebuchet MS"/>
                <a:cs typeface="Trebuchet MS"/>
              </a:rPr>
              <a:t> </a:t>
            </a:r>
            <a:r>
              <a:rPr sz="800" b="1" spc="-30" dirty="0">
                <a:latin typeface="Trebuchet MS"/>
                <a:cs typeface="Trebuchet MS"/>
              </a:rPr>
              <a:t>protocols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5477255" y="8033766"/>
            <a:ext cx="1524000" cy="635000"/>
            <a:chOff x="5477255" y="8033766"/>
            <a:chExt cx="1524000" cy="635000"/>
          </a:xfrm>
        </p:grpSpPr>
        <p:sp>
          <p:nvSpPr>
            <p:cNvPr id="85" name="object 85"/>
            <p:cNvSpPr/>
            <p:nvPr/>
          </p:nvSpPr>
          <p:spPr>
            <a:xfrm>
              <a:off x="5482589" y="8038338"/>
              <a:ext cx="1514093" cy="6248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77255" y="8033766"/>
              <a:ext cx="1524000" cy="635000"/>
            </a:xfrm>
            <a:custGeom>
              <a:avLst/>
              <a:gdLst/>
              <a:ahLst/>
              <a:cxnLst/>
              <a:rect l="l" t="t" r="r" b="b"/>
              <a:pathLst>
                <a:path w="1524000" h="635000">
                  <a:moveTo>
                    <a:pt x="1463802" y="0"/>
                  </a:moveTo>
                  <a:lnTo>
                    <a:pt x="67818" y="0"/>
                  </a:lnTo>
                  <a:lnTo>
                    <a:pt x="46614" y="2854"/>
                  </a:lnTo>
                  <a:lnTo>
                    <a:pt x="12636" y="28080"/>
                  </a:lnTo>
                  <a:lnTo>
                    <a:pt x="0" y="67055"/>
                  </a:lnTo>
                  <a:lnTo>
                    <a:pt x="0" y="566927"/>
                  </a:lnTo>
                  <a:lnTo>
                    <a:pt x="13354" y="607337"/>
                  </a:lnTo>
                  <a:lnTo>
                    <a:pt x="51277" y="632683"/>
                  </a:lnTo>
                  <a:lnTo>
                    <a:pt x="67818" y="634745"/>
                  </a:lnTo>
                  <a:lnTo>
                    <a:pt x="1456944" y="634745"/>
                  </a:lnTo>
                  <a:lnTo>
                    <a:pt x="1470660" y="633221"/>
                  </a:lnTo>
                  <a:lnTo>
                    <a:pt x="1490660" y="625242"/>
                  </a:lnTo>
                  <a:lnTo>
                    <a:pt x="1492090" y="624077"/>
                  </a:lnTo>
                  <a:lnTo>
                    <a:pt x="61722" y="624077"/>
                  </a:lnTo>
                  <a:lnTo>
                    <a:pt x="55626" y="623315"/>
                  </a:lnTo>
                  <a:lnTo>
                    <a:pt x="56388" y="623315"/>
                  </a:lnTo>
                  <a:lnTo>
                    <a:pt x="50292" y="621791"/>
                  </a:lnTo>
                  <a:lnTo>
                    <a:pt x="51053" y="621791"/>
                  </a:lnTo>
                  <a:lnTo>
                    <a:pt x="46990" y="620267"/>
                  </a:lnTo>
                  <a:lnTo>
                    <a:pt x="45720" y="620267"/>
                  </a:lnTo>
                  <a:lnTo>
                    <a:pt x="41719" y="617981"/>
                  </a:lnTo>
                  <a:lnTo>
                    <a:pt x="40386" y="617981"/>
                  </a:lnTo>
                  <a:lnTo>
                    <a:pt x="36118" y="614933"/>
                  </a:lnTo>
                  <a:lnTo>
                    <a:pt x="35814" y="614933"/>
                  </a:lnTo>
                  <a:lnTo>
                    <a:pt x="32156" y="611885"/>
                  </a:lnTo>
                  <a:lnTo>
                    <a:pt x="31242" y="611885"/>
                  </a:lnTo>
                  <a:lnTo>
                    <a:pt x="22860" y="603503"/>
                  </a:lnTo>
                  <a:lnTo>
                    <a:pt x="23622" y="603503"/>
                  </a:lnTo>
                  <a:lnTo>
                    <a:pt x="19812" y="598931"/>
                  </a:lnTo>
                  <a:lnTo>
                    <a:pt x="16764" y="594359"/>
                  </a:lnTo>
                  <a:lnTo>
                    <a:pt x="17526" y="594359"/>
                  </a:lnTo>
                  <a:lnTo>
                    <a:pt x="14913" y="589787"/>
                  </a:lnTo>
                  <a:lnTo>
                    <a:pt x="14478" y="589787"/>
                  </a:lnTo>
                  <a:lnTo>
                    <a:pt x="13144" y="584453"/>
                  </a:lnTo>
                  <a:lnTo>
                    <a:pt x="12954" y="584453"/>
                  </a:lnTo>
                  <a:lnTo>
                    <a:pt x="11620" y="579119"/>
                  </a:lnTo>
                  <a:lnTo>
                    <a:pt x="11430" y="579119"/>
                  </a:lnTo>
                  <a:lnTo>
                    <a:pt x="10752" y="573023"/>
                  </a:lnTo>
                  <a:lnTo>
                    <a:pt x="9906" y="566927"/>
                  </a:lnTo>
                  <a:lnTo>
                    <a:pt x="9906" y="67055"/>
                  </a:lnTo>
                  <a:lnTo>
                    <a:pt x="10668" y="60959"/>
                  </a:lnTo>
                  <a:lnTo>
                    <a:pt x="11430" y="55625"/>
                  </a:lnTo>
                  <a:lnTo>
                    <a:pt x="12954" y="49529"/>
                  </a:lnTo>
                  <a:lnTo>
                    <a:pt x="13144" y="49529"/>
                  </a:lnTo>
                  <a:lnTo>
                    <a:pt x="14478" y="44195"/>
                  </a:lnTo>
                  <a:lnTo>
                    <a:pt x="14913" y="44195"/>
                  </a:lnTo>
                  <a:lnTo>
                    <a:pt x="17526" y="39623"/>
                  </a:lnTo>
                  <a:lnTo>
                    <a:pt x="16764" y="39623"/>
                  </a:lnTo>
                  <a:lnTo>
                    <a:pt x="19812" y="35051"/>
                  </a:lnTo>
                  <a:lnTo>
                    <a:pt x="23622" y="30479"/>
                  </a:lnTo>
                  <a:lnTo>
                    <a:pt x="22860" y="30479"/>
                  </a:lnTo>
                  <a:lnTo>
                    <a:pt x="27432" y="26669"/>
                  </a:lnTo>
                  <a:lnTo>
                    <a:pt x="26670" y="26669"/>
                  </a:lnTo>
                  <a:lnTo>
                    <a:pt x="35814" y="19049"/>
                  </a:lnTo>
                  <a:lnTo>
                    <a:pt x="36385" y="19049"/>
                  </a:lnTo>
                  <a:lnTo>
                    <a:pt x="45720" y="13715"/>
                  </a:lnTo>
                  <a:lnTo>
                    <a:pt x="46990" y="13715"/>
                  </a:lnTo>
                  <a:lnTo>
                    <a:pt x="51053" y="12191"/>
                  </a:lnTo>
                  <a:lnTo>
                    <a:pt x="50292" y="12191"/>
                  </a:lnTo>
                  <a:lnTo>
                    <a:pt x="56388" y="10667"/>
                  </a:lnTo>
                  <a:lnTo>
                    <a:pt x="55626" y="10667"/>
                  </a:lnTo>
                  <a:lnTo>
                    <a:pt x="61722" y="9905"/>
                  </a:lnTo>
                  <a:lnTo>
                    <a:pt x="1490858" y="9905"/>
                  </a:lnTo>
                  <a:lnTo>
                    <a:pt x="1484126" y="5446"/>
                  </a:lnTo>
                  <a:lnTo>
                    <a:pt x="1463802" y="0"/>
                  </a:lnTo>
                  <a:close/>
                </a:path>
                <a:path w="1524000" h="635000">
                  <a:moveTo>
                    <a:pt x="1479042" y="619505"/>
                  </a:moveTo>
                  <a:lnTo>
                    <a:pt x="1473708" y="621791"/>
                  </a:lnTo>
                  <a:lnTo>
                    <a:pt x="1468374" y="623315"/>
                  </a:lnTo>
                  <a:lnTo>
                    <a:pt x="1462278" y="624077"/>
                  </a:lnTo>
                  <a:lnTo>
                    <a:pt x="1492090" y="624077"/>
                  </a:lnTo>
                  <a:lnTo>
                    <a:pt x="1496771" y="620267"/>
                  </a:lnTo>
                  <a:lnTo>
                    <a:pt x="1479042" y="620267"/>
                  </a:lnTo>
                  <a:lnTo>
                    <a:pt x="1479042" y="619505"/>
                  </a:lnTo>
                  <a:close/>
                </a:path>
                <a:path w="1524000" h="635000">
                  <a:moveTo>
                    <a:pt x="44958" y="619505"/>
                  </a:moveTo>
                  <a:lnTo>
                    <a:pt x="45720" y="620267"/>
                  </a:lnTo>
                  <a:lnTo>
                    <a:pt x="46990" y="620267"/>
                  </a:lnTo>
                  <a:lnTo>
                    <a:pt x="44958" y="619505"/>
                  </a:lnTo>
                  <a:close/>
                </a:path>
                <a:path w="1524000" h="635000">
                  <a:moveTo>
                    <a:pt x="1484376" y="617219"/>
                  </a:moveTo>
                  <a:lnTo>
                    <a:pt x="1479042" y="620267"/>
                  </a:lnTo>
                  <a:lnTo>
                    <a:pt x="1496771" y="620267"/>
                  </a:lnTo>
                  <a:lnTo>
                    <a:pt x="1499579" y="617981"/>
                  </a:lnTo>
                  <a:lnTo>
                    <a:pt x="1483614" y="617981"/>
                  </a:lnTo>
                  <a:lnTo>
                    <a:pt x="1484376" y="617219"/>
                  </a:lnTo>
                  <a:close/>
                </a:path>
                <a:path w="1524000" h="635000">
                  <a:moveTo>
                    <a:pt x="40386" y="617219"/>
                  </a:moveTo>
                  <a:lnTo>
                    <a:pt x="40386" y="617981"/>
                  </a:lnTo>
                  <a:lnTo>
                    <a:pt x="41719" y="617981"/>
                  </a:lnTo>
                  <a:lnTo>
                    <a:pt x="40386" y="617219"/>
                  </a:lnTo>
                  <a:close/>
                </a:path>
                <a:path w="1524000" h="635000">
                  <a:moveTo>
                    <a:pt x="1488948" y="614171"/>
                  </a:moveTo>
                  <a:lnTo>
                    <a:pt x="1483614" y="617981"/>
                  </a:lnTo>
                  <a:lnTo>
                    <a:pt x="1499579" y="617981"/>
                  </a:lnTo>
                  <a:lnTo>
                    <a:pt x="1503323" y="614933"/>
                  </a:lnTo>
                  <a:lnTo>
                    <a:pt x="1488948" y="614933"/>
                  </a:lnTo>
                  <a:lnTo>
                    <a:pt x="1488948" y="614171"/>
                  </a:lnTo>
                  <a:close/>
                </a:path>
                <a:path w="1524000" h="635000">
                  <a:moveTo>
                    <a:pt x="35052" y="614171"/>
                  </a:moveTo>
                  <a:lnTo>
                    <a:pt x="35814" y="614933"/>
                  </a:lnTo>
                  <a:lnTo>
                    <a:pt x="36118" y="614933"/>
                  </a:lnTo>
                  <a:lnTo>
                    <a:pt x="35052" y="614171"/>
                  </a:lnTo>
                  <a:close/>
                </a:path>
                <a:path w="1524000" h="635000">
                  <a:moveTo>
                    <a:pt x="1497330" y="607313"/>
                  </a:moveTo>
                  <a:lnTo>
                    <a:pt x="1492758" y="611123"/>
                  </a:lnTo>
                  <a:lnTo>
                    <a:pt x="1493520" y="611123"/>
                  </a:lnTo>
                  <a:lnTo>
                    <a:pt x="1488948" y="614933"/>
                  </a:lnTo>
                  <a:lnTo>
                    <a:pt x="1503323" y="614933"/>
                  </a:lnTo>
                  <a:lnTo>
                    <a:pt x="1506740" y="612152"/>
                  </a:lnTo>
                  <a:lnTo>
                    <a:pt x="1509403" y="608075"/>
                  </a:lnTo>
                  <a:lnTo>
                    <a:pt x="1497330" y="608075"/>
                  </a:lnTo>
                  <a:lnTo>
                    <a:pt x="1497330" y="607313"/>
                  </a:lnTo>
                  <a:close/>
                </a:path>
                <a:path w="1524000" h="635000">
                  <a:moveTo>
                    <a:pt x="31242" y="611123"/>
                  </a:moveTo>
                  <a:lnTo>
                    <a:pt x="31242" y="611885"/>
                  </a:lnTo>
                  <a:lnTo>
                    <a:pt x="32156" y="611885"/>
                  </a:lnTo>
                  <a:lnTo>
                    <a:pt x="31242" y="611123"/>
                  </a:lnTo>
                  <a:close/>
                </a:path>
                <a:path w="1524000" h="635000">
                  <a:moveTo>
                    <a:pt x="1509522" y="589025"/>
                  </a:moveTo>
                  <a:lnTo>
                    <a:pt x="1507236" y="594359"/>
                  </a:lnTo>
                  <a:lnTo>
                    <a:pt x="1501140" y="603503"/>
                  </a:lnTo>
                  <a:lnTo>
                    <a:pt x="1497330" y="608075"/>
                  </a:lnTo>
                  <a:lnTo>
                    <a:pt x="1509403" y="608075"/>
                  </a:lnTo>
                  <a:lnTo>
                    <a:pt x="1518115" y="594738"/>
                  </a:lnTo>
                  <a:lnTo>
                    <a:pt x="1519506" y="589787"/>
                  </a:lnTo>
                  <a:lnTo>
                    <a:pt x="1509522" y="589787"/>
                  </a:lnTo>
                  <a:lnTo>
                    <a:pt x="1509522" y="589025"/>
                  </a:lnTo>
                  <a:close/>
                </a:path>
                <a:path w="1524000" h="635000">
                  <a:moveTo>
                    <a:pt x="14478" y="589025"/>
                  </a:moveTo>
                  <a:lnTo>
                    <a:pt x="14478" y="589787"/>
                  </a:lnTo>
                  <a:lnTo>
                    <a:pt x="14913" y="589787"/>
                  </a:lnTo>
                  <a:lnTo>
                    <a:pt x="14478" y="589025"/>
                  </a:lnTo>
                  <a:close/>
                </a:path>
                <a:path w="1524000" h="635000">
                  <a:moveTo>
                    <a:pt x="1511808" y="583691"/>
                  </a:moveTo>
                  <a:lnTo>
                    <a:pt x="1509522" y="589787"/>
                  </a:lnTo>
                  <a:lnTo>
                    <a:pt x="1519506" y="589787"/>
                  </a:lnTo>
                  <a:lnTo>
                    <a:pt x="1521004" y="584453"/>
                  </a:lnTo>
                  <a:lnTo>
                    <a:pt x="1511808" y="584453"/>
                  </a:lnTo>
                  <a:lnTo>
                    <a:pt x="1511808" y="583691"/>
                  </a:lnTo>
                  <a:close/>
                </a:path>
                <a:path w="1524000" h="635000">
                  <a:moveTo>
                    <a:pt x="12954" y="583691"/>
                  </a:moveTo>
                  <a:lnTo>
                    <a:pt x="12954" y="584453"/>
                  </a:lnTo>
                  <a:lnTo>
                    <a:pt x="13144" y="584453"/>
                  </a:lnTo>
                  <a:lnTo>
                    <a:pt x="12954" y="583691"/>
                  </a:lnTo>
                  <a:close/>
                </a:path>
                <a:path w="1524000" h="635000">
                  <a:moveTo>
                    <a:pt x="1513332" y="578357"/>
                  </a:moveTo>
                  <a:lnTo>
                    <a:pt x="1511808" y="584453"/>
                  </a:lnTo>
                  <a:lnTo>
                    <a:pt x="1521004" y="584453"/>
                  </a:lnTo>
                  <a:lnTo>
                    <a:pt x="1522502" y="579119"/>
                  </a:lnTo>
                  <a:lnTo>
                    <a:pt x="1513332" y="579119"/>
                  </a:lnTo>
                  <a:lnTo>
                    <a:pt x="1513332" y="578357"/>
                  </a:lnTo>
                  <a:close/>
                </a:path>
                <a:path w="1524000" h="635000">
                  <a:moveTo>
                    <a:pt x="11430" y="578357"/>
                  </a:moveTo>
                  <a:lnTo>
                    <a:pt x="11430" y="579119"/>
                  </a:lnTo>
                  <a:lnTo>
                    <a:pt x="11620" y="579119"/>
                  </a:lnTo>
                  <a:lnTo>
                    <a:pt x="11430" y="578357"/>
                  </a:lnTo>
                  <a:close/>
                </a:path>
                <a:path w="1524000" h="635000">
                  <a:moveTo>
                    <a:pt x="1524000" y="60959"/>
                  </a:moveTo>
                  <a:lnTo>
                    <a:pt x="1514094" y="60959"/>
                  </a:lnTo>
                  <a:lnTo>
                    <a:pt x="1514094" y="573023"/>
                  </a:lnTo>
                  <a:lnTo>
                    <a:pt x="1513332" y="579119"/>
                  </a:lnTo>
                  <a:lnTo>
                    <a:pt x="1522502" y="579119"/>
                  </a:lnTo>
                  <a:lnTo>
                    <a:pt x="1524000" y="573785"/>
                  </a:lnTo>
                  <a:lnTo>
                    <a:pt x="1524000" y="60959"/>
                  </a:lnTo>
                  <a:close/>
                </a:path>
                <a:path w="1524000" h="635000">
                  <a:moveTo>
                    <a:pt x="10668" y="572261"/>
                  </a:moveTo>
                  <a:lnTo>
                    <a:pt x="10668" y="573023"/>
                  </a:lnTo>
                  <a:lnTo>
                    <a:pt x="10668" y="572261"/>
                  </a:lnTo>
                  <a:close/>
                </a:path>
                <a:path w="1524000" h="635000">
                  <a:moveTo>
                    <a:pt x="1514094" y="572261"/>
                  </a:moveTo>
                  <a:lnTo>
                    <a:pt x="1514009" y="573023"/>
                  </a:lnTo>
                  <a:lnTo>
                    <a:pt x="1514094" y="572261"/>
                  </a:lnTo>
                  <a:close/>
                </a:path>
                <a:path w="1524000" h="635000">
                  <a:moveTo>
                    <a:pt x="10763" y="60959"/>
                  </a:moveTo>
                  <a:lnTo>
                    <a:pt x="10668" y="61721"/>
                  </a:lnTo>
                  <a:lnTo>
                    <a:pt x="10763" y="60959"/>
                  </a:lnTo>
                  <a:close/>
                </a:path>
                <a:path w="1524000" h="635000">
                  <a:moveTo>
                    <a:pt x="1521051" y="49529"/>
                  </a:moveTo>
                  <a:lnTo>
                    <a:pt x="1511808" y="49529"/>
                  </a:lnTo>
                  <a:lnTo>
                    <a:pt x="1513332" y="55625"/>
                  </a:lnTo>
                  <a:lnTo>
                    <a:pt x="1514094" y="61721"/>
                  </a:lnTo>
                  <a:lnTo>
                    <a:pt x="1514094" y="60959"/>
                  </a:lnTo>
                  <a:lnTo>
                    <a:pt x="1524000" y="60959"/>
                  </a:lnTo>
                  <a:lnTo>
                    <a:pt x="1524000" y="60197"/>
                  </a:lnTo>
                  <a:lnTo>
                    <a:pt x="1522476" y="53339"/>
                  </a:lnTo>
                  <a:lnTo>
                    <a:pt x="1521051" y="49529"/>
                  </a:lnTo>
                  <a:close/>
                </a:path>
                <a:path w="1524000" h="635000">
                  <a:moveTo>
                    <a:pt x="13144" y="49529"/>
                  </a:moveTo>
                  <a:lnTo>
                    <a:pt x="12954" y="49529"/>
                  </a:lnTo>
                  <a:lnTo>
                    <a:pt x="12954" y="50291"/>
                  </a:lnTo>
                  <a:lnTo>
                    <a:pt x="13144" y="49529"/>
                  </a:lnTo>
                  <a:close/>
                </a:path>
                <a:path w="1524000" h="635000">
                  <a:moveTo>
                    <a:pt x="1519056" y="44195"/>
                  </a:moveTo>
                  <a:lnTo>
                    <a:pt x="1509522" y="44195"/>
                  </a:lnTo>
                  <a:lnTo>
                    <a:pt x="1511808" y="50291"/>
                  </a:lnTo>
                  <a:lnTo>
                    <a:pt x="1511808" y="49529"/>
                  </a:lnTo>
                  <a:lnTo>
                    <a:pt x="1521051" y="49529"/>
                  </a:lnTo>
                  <a:lnTo>
                    <a:pt x="1519056" y="44195"/>
                  </a:lnTo>
                  <a:close/>
                </a:path>
                <a:path w="1524000" h="635000">
                  <a:moveTo>
                    <a:pt x="14913" y="44195"/>
                  </a:moveTo>
                  <a:lnTo>
                    <a:pt x="14478" y="44195"/>
                  </a:lnTo>
                  <a:lnTo>
                    <a:pt x="14478" y="44957"/>
                  </a:lnTo>
                  <a:lnTo>
                    <a:pt x="14913" y="44195"/>
                  </a:lnTo>
                  <a:close/>
                </a:path>
                <a:path w="1524000" h="635000">
                  <a:moveTo>
                    <a:pt x="1503318" y="19049"/>
                  </a:moveTo>
                  <a:lnTo>
                    <a:pt x="1488948" y="19049"/>
                  </a:lnTo>
                  <a:lnTo>
                    <a:pt x="1493520" y="22859"/>
                  </a:lnTo>
                  <a:lnTo>
                    <a:pt x="1492758" y="22859"/>
                  </a:lnTo>
                  <a:lnTo>
                    <a:pt x="1497330" y="26669"/>
                  </a:lnTo>
                  <a:lnTo>
                    <a:pt x="1501140" y="30479"/>
                  </a:lnTo>
                  <a:lnTo>
                    <a:pt x="1507236" y="39623"/>
                  </a:lnTo>
                  <a:lnTo>
                    <a:pt x="1509522" y="44957"/>
                  </a:lnTo>
                  <a:lnTo>
                    <a:pt x="1509522" y="44195"/>
                  </a:lnTo>
                  <a:lnTo>
                    <a:pt x="1519056" y="44195"/>
                  </a:lnTo>
                  <a:lnTo>
                    <a:pt x="1515088" y="33584"/>
                  </a:lnTo>
                  <a:lnTo>
                    <a:pt x="1503318" y="19049"/>
                  </a:lnTo>
                  <a:close/>
                </a:path>
                <a:path w="1524000" h="635000">
                  <a:moveTo>
                    <a:pt x="36385" y="19049"/>
                  </a:moveTo>
                  <a:lnTo>
                    <a:pt x="35814" y="19049"/>
                  </a:lnTo>
                  <a:lnTo>
                    <a:pt x="35052" y="19811"/>
                  </a:lnTo>
                  <a:lnTo>
                    <a:pt x="36385" y="19049"/>
                  </a:lnTo>
                  <a:close/>
                </a:path>
                <a:path w="1524000" h="635000">
                  <a:moveTo>
                    <a:pt x="1496609" y="13715"/>
                  </a:moveTo>
                  <a:lnTo>
                    <a:pt x="1479042" y="13715"/>
                  </a:lnTo>
                  <a:lnTo>
                    <a:pt x="1484376" y="16763"/>
                  </a:lnTo>
                  <a:lnTo>
                    <a:pt x="1483614" y="16763"/>
                  </a:lnTo>
                  <a:lnTo>
                    <a:pt x="1488948" y="19811"/>
                  </a:lnTo>
                  <a:lnTo>
                    <a:pt x="1488948" y="19049"/>
                  </a:lnTo>
                  <a:lnTo>
                    <a:pt x="1503318" y="19049"/>
                  </a:lnTo>
                  <a:lnTo>
                    <a:pt x="1501763" y="17130"/>
                  </a:lnTo>
                  <a:lnTo>
                    <a:pt x="1496609" y="13715"/>
                  </a:lnTo>
                  <a:close/>
                </a:path>
                <a:path w="1524000" h="635000">
                  <a:moveTo>
                    <a:pt x="46990" y="13715"/>
                  </a:moveTo>
                  <a:lnTo>
                    <a:pt x="45720" y="13715"/>
                  </a:lnTo>
                  <a:lnTo>
                    <a:pt x="44958" y="14477"/>
                  </a:lnTo>
                  <a:lnTo>
                    <a:pt x="46990" y="13715"/>
                  </a:lnTo>
                  <a:close/>
                </a:path>
                <a:path w="1524000" h="635000">
                  <a:moveTo>
                    <a:pt x="1490858" y="9905"/>
                  </a:moveTo>
                  <a:lnTo>
                    <a:pt x="1462278" y="9905"/>
                  </a:lnTo>
                  <a:lnTo>
                    <a:pt x="1468374" y="10667"/>
                  </a:lnTo>
                  <a:lnTo>
                    <a:pt x="1473708" y="12191"/>
                  </a:lnTo>
                  <a:lnTo>
                    <a:pt x="1479042" y="14477"/>
                  </a:lnTo>
                  <a:lnTo>
                    <a:pt x="1479042" y="13715"/>
                  </a:lnTo>
                  <a:lnTo>
                    <a:pt x="1496609" y="13715"/>
                  </a:lnTo>
                  <a:lnTo>
                    <a:pt x="1490858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5285485" y="8204707"/>
            <a:ext cx="1647189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6850" algn="l"/>
              </a:tabLst>
            </a:pPr>
            <a:r>
              <a:rPr sz="800" u="sng" spc="5" dirty="0">
                <a:uFill>
                  <a:solidFill>
                    <a:srgbClr val="477BA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800" spc="5" dirty="0">
                <a:latin typeface="Times New Roman"/>
                <a:cs typeface="Times New Roman"/>
              </a:rPr>
              <a:t>   </a:t>
            </a:r>
            <a:r>
              <a:rPr sz="800" b="1" spc="-35" dirty="0">
                <a:latin typeface="Trebuchet MS"/>
                <a:cs typeface="Trebuchet MS"/>
              </a:rPr>
              <a:t>Debriefing</a:t>
            </a:r>
            <a:r>
              <a:rPr sz="800" b="1" spc="-75" dirty="0">
                <a:latin typeface="Trebuchet MS"/>
                <a:cs typeface="Trebuchet MS"/>
              </a:rPr>
              <a:t> </a:t>
            </a:r>
            <a:r>
              <a:rPr sz="800" b="1" spc="-25" dirty="0">
                <a:latin typeface="Trebuchet MS"/>
                <a:cs typeface="Trebuchet MS"/>
              </a:rPr>
              <a:t>of</a:t>
            </a:r>
            <a:r>
              <a:rPr sz="800" b="1" spc="-65" dirty="0">
                <a:latin typeface="Trebuchet MS"/>
                <a:cs typeface="Trebuchet MS"/>
              </a:rPr>
              <a:t> </a:t>
            </a:r>
            <a:r>
              <a:rPr sz="800" b="1" spc="-30" dirty="0">
                <a:latin typeface="Trebuchet MS"/>
                <a:cs typeface="Trebuchet MS"/>
              </a:rPr>
              <a:t>all</a:t>
            </a:r>
            <a:r>
              <a:rPr sz="800" b="1" spc="-75" dirty="0">
                <a:latin typeface="Trebuchet MS"/>
                <a:cs typeface="Trebuchet MS"/>
              </a:rPr>
              <a:t> </a:t>
            </a:r>
            <a:r>
              <a:rPr sz="800" b="1" spc="-40" dirty="0">
                <a:latin typeface="Trebuchet MS"/>
                <a:cs typeface="Trebuchet MS"/>
              </a:rPr>
              <a:t>role</a:t>
            </a:r>
            <a:r>
              <a:rPr sz="800" b="1" spc="-65" dirty="0">
                <a:latin typeface="Trebuchet MS"/>
                <a:cs typeface="Trebuchet MS"/>
              </a:rPr>
              <a:t> </a:t>
            </a:r>
            <a:r>
              <a:rPr sz="800" b="1" spc="-35" dirty="0">
                <a:latin typeface="Trebuchet MS"/>
                <a:cs typeface="Trebuchet MS"/>
              </a:rPr>
              <a:t>players</a:t>
            </a:r>
            <a:r>
              <a:rPr sz="800" b="1" spc="-70" dirty="0">
                <a:latin typeface="Trebuchet MS"/>
                <a:cs typeface="Trebuchet MS"/>
              </a:rPr>
              <a:t> </a:t>
            </a:r>
            <a:r>
              <a:rPr sz="800" b="1" spc="-50" dirty="0">
                <a:latin typeface="Trebuchet MS"/>
                <a:cs typeface="Trebuchet MS"/>
              </a:rPr>
              <a:t>24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74688" y="8319769"/>
            <a:ext cx="928369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30" dirty="0">
                <a:latin typeface="Trebuchet MS"/>
                <a:cs typeface="Trebuchet MS"/>
              </a:rPr>
              <a:t>hours </a:t>
            </a:r>
            <a:r>
              <a:rPr sz="800" b="1" spc="-25" dirty="0">
                <a:latin typeface="Trebuchet MS"/>
                <a:cs typeface="Trebuchet MS"/>
              </a:rPr>
              <a:t>post</a:t>
            </a:r>
            <a:r>
              <a:rPr sz="800" b="1" spc="-185" dirty="0">
                <a:latin typeface="Trebuchet MS"/>
                <a:cs typeface="Trebuchet MS"/>
              </a:rPr>
              <a:t> </a:t>
            </a:r>
            <a:r>
              <a:rPr sz="800" b="1" spc="-35" dirty="0">
                <a:latin typeface="Trebuchet MS"/>
                <a:cs typeface="Trebuchet MS"/>
              </a:rPr>
              <a:t>the </a:t>
            </a:r>
            <a:r>
              <a:rPr sz="800" b="1" spc="-40" dirty="0">
                <a:latin typeface="Trebuchet MS"/>
                <a:cs typeface="Trebuchet MS"/>
              </a:rPr>
              <a:t>event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298186" y="2942084"/>
            <a:ext cx="1703070" cy="6614159"/>
            <a:chOff x="5298186" y="2942084"/>
            <a:chExt cx="1703070" cy="6614159"/>
          </a:xfrm>
        </p:grpSpPr>
        <p:sp>
          <p:nvSpPr>
            <p:cNvPr id="90" name="object 90"/>
            <p:cNvSpPr/>
            <p:nvPr/>
          </p:nvSpPr>
          <p:spPr>
            <a:xfrm>
              <a:off x="5298186" y="2942084"/>
              <a:ext cx="10160" cy="6296660"/>
            </a:xfrm>
            <a:custGeom>
              <a:avLst/>
              <a:gdLst/>
              <a:ahLst/>
              <a:cxnLst/>
              <a:rect l="l" t="t" r="r" b="b"/>
              <a:pathLst>
                <a:path w="10160" h="6296659">
                  <a:moveTo>
                    <a:pt x="0" y="6296657"/>
                  </a:moveTo>
                  <a:lnTo>
                    <a:pt x="9907" y="6296657"/>
                  </a:lnTo>
                  <a:lnTo>
                    <a:pt x="9907" y="0"/>
                  </a:lnTo>
                  <a:lnTo>
                    <a:pt x="0" y="0"/>
                  </a:lnTo>
                  <a:lnTo>
                    <a:pt x="0" y="6296657"/>
                  </a:lnTo>
                  <a:close/>
                </a:path>
              </a:pathLst>
            </a:custGeom>
            <a:solidFill>
              <a:srgbClr val="477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82590" y="8932105"/>
              <a:ext cx="1514093" cy="61880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477256" y="8921496"/>
              <a:ext cx="1524000" cy="635000"/>
            </a:xfrm>
            <a:custGeom>
              <a:avLst/>
              <a:gdLst/>
              <a:ahLst/>
              <a:cxnLst/>
              <a:rect l="l" t="t" r="r" b="b"/>
              <a:pathLst>
                <a:path w="1524000" h="635000">
                  <a:moveTo>
                    <a:pt x="1463802" y="0"/>
                  </a:moveTo>
                  <a:lnTo>
                    <a:pt x="67818" y="0"/>
                  </a:lnTo>
                  <a:lnTo>
                    <a:pt x="46705" y="3284"/>
                  </a:lnTo>
                  <a:lnTo>
                    <a:pt x="12580" y="28057"/>
                  </a:lnTo>
                  <a:lnTo>
                    <a:pt x="0" y="67055"/>
                  </a:lnTo>
                  <a:lnTo>
                    <a:pt x="0" y="567689"/>
                  </a:lnTo>
                  <a:lnTo>
                    <a:pt x="762" y="573785"/>
                  </a:lnTo>
                  <a:lnTo>
                    <a:pt x="1524" y="580643"/>
                  </a:lnTo>
                  <a:lnTo>
                    <a:pt x="24384" y="619505"/>
                  </a:lnTo>
                  <a:lnTo>
                    <a:pt x="35814" y="626363"/>
                  </a:lnTo>
                  <a:lnTo>
                    <a:pt x="43577" y="630468"/>
                  </a:lnTo>
                  <a:lnTo>
                    <a:pt x="51277" y="632683"/>
                  </a:lnTo>
                  <a:lnTo>
                    <a:pt x="59247" y="633834"/>
                  </a:lnTo>
                  <a:lnTo>
                    <a:pt x="67818" y="634745"/>
                  </a:lnTo>
                  <a:lnTo>
                    <a:pt x="1456944" y="634745"/>
                  </a:lnTo>
                  <a:lnTo>
                    <a:pt x="1470660" y="633221"/>
                  </a:lnTo>
                  <a:lnTo>
                    <a:pt x="1491049" y="625287"/>
                  </a:lnTo>
                  <a:lnTo>
                    <a:pt x="1491601" y="624839"/>
                  </a:lnTo>
                  <a:lnTo>
                    <a:pt x="67818" y="624839"/>
                  </a:lnTo>
                  <a:lnTo>
                    <a:pt x="55626" y="623315"/>
                  </a:lnTo>
                  <a:lnTo>
                    <a:pt x="56388" y="623315"/>
                  </a:lnTo>
                  <a:lnTo>
                    <a:pt x="53340" y="622553"/>
                  </a:lnTo>
                  <a:lnTo>
                    <a:pt x="51053" y="622553"/>
                  </a:lnTo>
                  <a:lnTo>
                    <a:pt x="44958" y="620267"/>
                  </a:lnTo>
                  <a:lnTo>
                    <a:pt x="45720" y="620267"/>
                  </a:lnTo>
                  <a:lnTo>
                    <a:pt x="40386" y="617981"/>
                  </a:lnTo>
                  <a:lnTo>
                    <a:pt x="35052" y="614933"/>
                  </a:lnTo>
                  <a:lnTo>
                    <a:pt x="35814" y="614933"/>
                  </a:lnTo>
                  <a:lnTo>
                    <a:pt x="32156" y="611885"/>
                  </a:lnTo>
                  <a:lnTo>
                    <a:pt x="31242" y="611885"/>
                  </a:lnTo>
                  <a:lnTo>
                    <a:pt x="26670" y="608075"/>
                  </a:lnTo>
                  <a:lnTo>
                    <a:pt x="27432" y="608075"/>
                  </a:lnTo>
                  <a:lnTo>
                    <a:pt x="22860" y="603503"/>
                  </a:lnTo>
                  <a:lnTo>
                    <a:pt x="23077" y="603503"/>
                  </a:lnTo>
                  <a:lnTo>
                    <a:pt x="20356" y="599693"/>
                  </a:lnTo>
                  <a:lnTo>
                    <a:pt x="19812" y="599693"/>
                  </a:lnTo>
                  <a:lnTo>
                    <a:pt x="16764" y="594359"/>
                  </a:lnTo>
                  <a:lnTo>
                    <a:pt x="17145" y="594359"/>
                  </a:lnTo>
                  <a:lnTo>
                    <a:pt x="14858" y="589787"/>
                  </a:lnTo>
                  <a:lnTo>
                    <a:pt x="14478" y="589787"/>
                  </a:lnTo>
                  <a:lnTo>
                    <a:pt x="13144" y="584453"/>
                  </a:lnTo>
                  <a:lnTo>
                    <a:pt x="12954" y="584453"/>
                  </a:lnTo>
                  <a:lnTo>
                    <a:pt x="11620" y="579119"/>
                  </a:lnTo>
                  <a:lnTo>
                    <a:pt x="11430" y="579119"/>
                  </a:lnTo>
                  <a:lnTo>
                    <a:pt x="10001" y="567689"/>
                  </a:lnTo>
                  <a:lnTo>
                    <a:pt x="9990" y="67055"/>
                  </a:lnTo>
                  <a:lnTo>
                    <a:pt x="10668" y="60959"/>
                  </a:lnTo>
                  <a:lnTo>
                    <a:pt x="11430" y="55625"/>
                  </a:lnTo>
                  <a:lnTo>
                    <a:pt x="11620" y="55625"/>
                  </a:lnTo>
                  <a:lnTo>
                    <a:pt x="12954" y="50291"/>
                  </a:lnTo>
                  <a:lnTo>
                    <a:pt x="14478" y="44957"/>
                  </a:lnTo>
                  <a:lnTo>
                    <a:pt x="17090" y="40385"/>
                  </a:lnTo>
                  <a:lnTo>
                    <a:pt x="16764" y="40385"/>
                  </a:lnTo>
                  <a:lnTo>
                    <a:pt x="19812" y="35051"/>
                  </a:lnTo>
                  <a:lnTo>
                    <a:pt x="20356" y="35051"/>
                  </a:lnTo>
                  <a:lnTo>
                    <a:pt x="23077" y="31241"/>
                  </a:lnTo>
                  <a:lnTo>
                    <a:pt x="22860" y="31241"/>
                  </a:lnTo>
                  <a:lnTo>
                    <a:pt x="27432" y="26669"/>
                  </a:lnTo>
                  <a:lnTo>
                    <a:pt x="26670" y="26669"/>
                  </a:lnTo>
                  <a:lnTo>
                    <a:pt x="31242" y="22859"/>
                  </a:lnTo>
                  <a:lnTo>
                    <a:pt x="35814" y="19811"/>
                  </a:lnTo>
                  <a:lnTo>
                    <a:pt x="35052" y="19811"/>
                  </a:lnTo>
                  <a:lnTo>
                    <a:pt x="40386" y="16763"/>
                  </a:lnTo>
                  <a:lnTo>
                    <a:pt x="45720" y="14477"/>
                  </a:lnTo>
                  <a:lnTo>
                    <a:pt x="44958" y="14477"/>
                  </a:lnTo>
                  <a:lnTo>
                    <a:pt x="51053" y="12191"/>
                  </a:lnTo>
                  <a:lnTo>
                    <a:pt x="50292" y="12191"/>
                  </a:lnTo>
                  <a:lnTo>
                    <a:pt x="56388" y="10667"/>
                  </a:lnTo>
                  <a:lnTo>
                    <a:pt x="58674" y="10667"/>
                  </a:lnTo>
                  <a:lnTo>
                    <a:pt x="61722" y="9905"/>
                  </a:lnTo>
                  <a:lnTo>
                    <a:pt x="1490287" y="9905"/>
                  </a:lnTo>
                  <a:lnTo>
                    <a:pt x="1484280" y="5981"/>
                  </a:lnTo>
                  <a:lnTo>
                    <a:pt x="1463802" y="0"/>
                  </a:lnTo>
                  <a:close/>
                </a:path>
                <a:path w="1524000" h="635000">
                  <a:moveTo>
                    <a:pt x="1473708" y="621791"/>
                  </a:moveTo>
                  <a:lnTo>
                    <a:pt x="1468374" y="623315"/>
                  </a:lnTo>
                  <a:lnTo>
                    <a:pt x="1462278" y="624077"/>
                  </a:lnTo>
                  <a:lnTo>
                    <a:pt x="1463040" y="624077"/>
                  </a:lnTo>
                  <a:lnTo>
                    <a:pt x="1456182" y="624839"/>
                  </a:lnTo>
                  <a:lnTo>
                    <a:pt x="1491601" y="624839"/>
                  </a:lnTo>
                  <a:lnTo>
                    <a:pt x="1494421" y="622553"/>
                  </a:lnTo>
                  <a:lnTo>
                    <a:pt x="1473708" y="622553"/>
                  </a:lnTo>
                  <a:lnTo>
                    <a:pt x="1473708" y="621791"/>
                  </a:lnTo>
                  <a:close/>
                </a:path>
                <a:path w="1524000" h="635000">
                  <a:moveTo>
                    <a:pt x="50292" y="621791"/>
                  </a:moveTo>
                  <a:lnTo>
                    <a:pt x="51053" y="622553"/>
                  </a:lnTo>
                  <a:lnTo>
                    <a:pt x="53340" y="622553"/>
                  </a:lnTo>
                  <a:lnTo>
                    <a:pt x="50292" y="621791"/>
                  </a:lnTo>
                  <a:close/>
                </a:path>
                <a:path w="1524000" h="635000">
                  <a:moveTo>
                    <a:pt x="1493520" y="611123"/>
                  </a:moveTo>
                  <a:lnTo>
                    <a:pt x="1488948" y="614933"/>
                  </a:lnTo>
                  <a:lnTo>
                    <a:pt x="1483614" y="617981"/>
                  </a:lnTo>
                  <a:lnTo>
                    <a:pt x="1484376" y="617981"/>
                  </a:lnTo>
                  <a:lnTo>
                    <a:pt x="1473708" y="622553"/>
                  </a:lnTo>
                  <a:lnTo>
                    <a:pt x="1494421" y="622553"/>
                  </a:lnTo>
                  <a:lnTo>
                    <a:pt x="1507035" y="612328"/>
                  </a:lnTo>
                  <a:lnTo>
                    <a:pt x="1507319" y="611885"/>
                  </a:lnTo>
                  <a:lnTo>
                    <a:pt x="1492758" y="611885"/>
                  </a:lnTo>
                  <a:lnTo>
                    <a:pt x="1493520" y="611123"/>
                  </a:lnTo>
                  <a:close/>
                </a:path>
                <a:path w="1524000" h="635000">
                  <a:moveTo>
                    <a:pt x="31242" y="611123"/>
                  </a:moveTo>
                  <a:lnTo>
                    <a:pt x="31242" y="611885"/>
                  </a:lnTo>
                  <a:lnTo>
                    <a:pt x="32156" y="611885"/>
                  </a:lnTo>
                  <a:lnTo>
                    <a:pt x="31242" y="611123"/>
                  </a:lnTo>
                  <a:close/>
                </a:path>
                <a:path w="1524000" h="635000">
                  <a:moveTo>
                    <a:pt x="1497330" y="607313"/>
                  </a:moveTo>
                  <a:lnTo>
                    <a:pt x="1492758" y="611885"/>
                  </a:lnTo>
                  <a:lnTo>
                    <a:pt x="1507319" y="611885"/>
                  </a:lnTo>
                  <a:lnTo>
                    <a:pt x="1509761" y="608075"/>
                  </a:lnTo>
                  <a:lnTo>
                    <a:pt x="1497330" y="608075"/>
                  </a:lnTo>
                  <a:lnTo>
                    <a:pt x="1497330" y="607313"/>
                  </a:lnTo>
                  <a:close/>
                </a:path>
                <a:path w="1524000" h="635000">
                  <a:moveTo>
                    <a:pt x="1501140" y="603503"/>
                  </a:moveTo>
                  <a:lnTo>
                    <a:pt x="1497330" y="608075"/>
                  </a:lnTo>
                  <a:lnTo>
                    <a:pt x="1509761" y="608075"/>
                  </a:lnTo>
                  <a:lnTo>
                    <a:pt x="1512203" y="604266"/>
                  </a:lnTo>
                  <a:lnTo>
                    <a:pt x="1501140" y="604266"/>
                  </a:lnTo>
                  <a:lnTo>
                    <a:pt x="1501140" y="603503"/>
                  </a:lnTo>
                  <a:close/>
                </a:path>
                <a:path w="1524000" h="635000">
                  <a:moveTo>
                    <a:pt x="23077" y="603503"/>
                  </a:moveTo>
                  <a:lnTo>
                    <a:pt x="22860" y="603503"/>
                  </a:lnTo>
                  <a:lnTo>
                    <a:pt x="23622" y="604266"/>
                  </a:lnTo>
                  <a:lnTo>
                    <a:pt x="23077" y="603503"/>
                  </a:lnTo>
                  <a:close/>
                </a:path>
                <a:path w="1524000" h="635000">
                  <a:moveTo>
                    <a:pt x="1504188" y="598931"/>
                  </a:moveTo>
                  <a:lnTo>
                    <a:pt x="1501139" y="604266"/>
                  </a:lnTo>
                  <a:lnTo>
                    <a:pt x="1512203" y="604266"/>
                  </a:lnTo>
                  <a:lnTo>
                    <a:pt x="1515134" y="599693"/>
                  </a:lnTo>
                  <a:lnTo>
                    <a:pt x="1504188" y="599693"/>
                  </a:lnTo>
                  <a:lnTo>
                    <a:pt x="1504188" y="598931"/>
                  </a:lnTo>
                  <a:close/>
                </a:path>
                <a:path w="1524000" h="635000">
                  <a:moveTo>
                    <a:pt x="19812" y="598931"/>
                  </a:moveTo>
                  <a:lnTo>
                    <a:pt x="19812" y="599693"/>
                  </a:lnTo>
                  <a:lnTo>
                    <a:pt x="20356" y="599693"/>
                  </a:lnTo>
                  <a:lnTo>
                    <a:pt x="19812" y="598931"/>
                  </a:lnTo>
                  <a:close/>
                </a:path>
                <a:path w="1524000" h="635000">
                  <a:moveTo>
                    <a:pt x="1507236" y="594359"/>
                  </a:moveTo>
                  <a:lnTo>
                    <a:pt x="1504188" y="599693"/>
                  </a:lnTo>
                  <a:lnTo>
                    <a:pt x="1515134" y="599693"/>
                  </a:lnTo>
                  <a:lnTo>
                    <a:pt x="1518064" y="595121"/>
                  </a:lnTo>
                  <a:lnTo>
                    <a:pt x="1507236" y="595121"/>
                  </a:lnTo>
                  <a:lnTo>
                    <a:pt x="1507236" y="594359"/>
                  </a:lnTo>
                  <a:close/>
                </a:path>
                <a:path w="1524000" h="635000">
                  <a:moveTo>
                    <a:pt x="17145" y="594359"/>
                  </a:moveTo>
                  <a:lnTo>
                    <a:pt x="16764" y="594359"/>
                  </a:lnTo>
                  <a:lnTo>
                    <a:pt x="17526" y="595121"/>
                  </a:lnTo>
                  <a:lnTo>
                    <a:pt x="17145" y="594359"/>
                  </a:lnTo>
                  <a:close/>
                </a:path>
                <a:path w="1524000" h="635000">
                  <a:moveTo>
                    <a:pt x="1509522" y="589025"/>
                  </a:moveTo>
                  <a:lnTo>
                    <a:pt x="1507236" y="595121"/>
                  </a:lnTo>
                  <a:lnTo>
                    <a:pt x="1518064" y="595121"/>
                  </a:lnTo>
                  <a:lnTo>
                    <a:pt x="1518169" y="594958"/>
                  </a:lnTo>
                  <a:lnTo>
                    <a:pt x="1519593" y="589787"/>
                  </a:lnTo>
                  <a:lnTo>
                    <a:pt x="1509522" y="589787"/>
                  </a:lnTo>
                  <a:lnTo>
                    <a:pt x="1509522" y="589025"/>
                  </a:lnTo>
                  <a:close/>
                </a:path>
                <a:path w="1524000" h="635000">
                  <a:moveTo>
                    <a:pt x="14478" y="589025"/>
                  </a:moveTo>
                  <a:lnTo>
                    <a:pt x="14478" y="589787"/>
                  </a:lnTo>
                  <a:lnTo>
                    <a:pt x="14858" y="589787"/>
                  </a:lnTo>
                  <a:lnTo>
                    <a:pt x="14478" y="589025"/>
                  </a:lnTo>
                  <a:close/>
                </a:path>
                <a:path w="1524000" h="635000">
                  <a:moveTo>
                    <a:pt x="1511808" y="583691"/>
                  </a:moveTo>
                  <a:lnTo>
                    <a:pt x="1509522" y="589787"/>
                  </a:lnTo>
                  <a:lnTo>
                    <a:pt x="1519593" y="589787"/>
                  </a:lnTo>
                  <a:lnTo>
                    <a:pt x="1521062" y="584453"/>
                  </a:lnTo>
                  <a:lnTo>
                    <a:pt x="1511808" y="584453"/>
                  </a:lnTo>
                  <a:lnTo>
                    <a:pt x="1511808" y="583691"/>
                  </a:lnTo>
                  <a:close/>
                </a:path>
                <a:path w="1524000" h="635000">
                  <a:moveTo>
                    <a:pt x="12954" y="583691"/>
                  </a:moveTo>
                  <a:lnTo>
                    <a:pt x="12954" y="584453"/>
                  </a:lnTo>
                  <a:lnTo>
                    <a:pt x="13144" y="584453"/>
                  </a:lnTo>
                  <a:lnTo>
                    <a:pt x="12954" y="583691"/>
                  </a:lnTo>
                  <a:close/>
                </a:path>
                <a:path w="1524000" h="635000">
                  <a:moveTo>
                    <a:pt x="1513332" y="578357"/>
                  </a:moveTo>
                  <a:lnTo>
                    <a:pt x="1511808" y="584453"/>
                  </a:lnTo>
                  <a:lnTo>
                    <a:pt x="1521062" y="584453"/>
                  </a:lnTo>
                  <a:lnTo>
                    <a:pt x="1522531" y="579119"/>
                  </a:lnTo>
                  <a:lnTo>
                    <a:pt x="1513332" y="579119"/>
                  </a:lnTo>
                  <a:lnTo>
                    <a:pt x="1513332" y="578357"/>
                  </a:lnTo>
                  <a:close/>
                </a:path>
                <a:path w="1524000" h="635000">
                  <a:moveTo>
                    <a:pt x="11430" y="578357"/>
                  </a:moveTo>
                  <a:lnTo>
                    <a:pt x="11430" y="579119"/>
                  </a:lnTo>
                  <a:lnTo>
                    <a:pt x="11620" y="579119"/>
                  </a:lnTo>
                  <a:lnTo>
                    <a:pt x="11430" y="578357"/>
                  </a:lnTo>
                  <a:close/>
                </a:path>
                <a:path w="1524000" h="635000">
                  <a:moveTo>
                    <a:pt x="1524000" y="60959"/>
                  </a:moveTo>
                  <a:lnTo>
                    <a:pt x="1514094" y="60959"/>
                  </a:lnTo>
                  <a:lnTo>
                    <a:pt x="1513998" y="573785"/>
                  </a:lnTo>
                  <a:lnTo>
                    <a:pt x="1513332" y="579119"/>
                  </a:lnTo>
                  <a:lnTo>
                    <a:pt x="1522531" y="579119"/>
                  </a:lnTo>
                  <a:lnTo>
                    <a:pt x="1524000" y="573785"/>
                  </a:lnTo>
                  <a:lnTo>
                    <a:pt x="1524000" y="60959"/>
                  </a:lnTo>
                  <a:close/>
                </a:path>
                <a:path w="1524000" h="635000">
                  <a:moveTo>
                    <a:pt x="9990" y="67055"/>
                  </a:moveTo>
                  <a:lnTo>
                    <a:pt x="9906" y="67817"/>
                  </a:lnTo>
                  <a:lnTo>
                    <a:pt x="9990" y="67055"/>
                  </a:lnTo>
                  <a:close/>
                </a:path>
                <a:path w="1524000" h="635000">
                  <a:moveTo>
                    <a:pt x="10763" y="60959"/>
                  </a:moveTo>
                  <a:lnTo>
                    <a:pt x="10668" y="61721"/>
                  </a:lnTo>
                  <a:lnTo>
                    <a:pt x="10763" y="60959"/>
                  </a:lnTo>
                  <a:close/>
                </a:path>
                <a:path w="1524000" h="635000">
                  <a:moveTo>
                    <a:pt x="1522857" y="55625"/>
                  </a:moveTo>
                  <a:lnTo>
                    <a:pt x="1513332" y="55625"/>
                  </a:lnTo>
                  <a:lnTo>
                    <a:pt x="1514094" y="61721"/>
                  </a:lnTo>
                  <a:lnTo>
                    <a:pt x="1514094" y="60959"/>
                  </a:lnTo>
                  <a:lnTo>
                    <a:pt x="1524000" y="60959"/>
                  </a:lnTo>
                  <a:lnTo>
                    <a:pt x="1524000" y="60197"/>
                  </a:lnTo>
                  <a:lnTo>
                    <a:pt x="1522857" y="55625"/>
                  </a:lnTo>
                  <a:close/>
                </a:path>
                <a:path w="1524000" h="635000">
                  <a:moveTo>
                    <a:pt x="11620" y="55625"/>
                  </a:moveTo>
                  <a:lnTo>
                    <a:pt x="11430" y="55625"/>
                  </a:lnTo>
                  <a:lnTo>
                    <a:pt x="11430" y="56387"/>
                  </a:lnTo>
                  <a:lnTo>
                    <a:pt x="11620" y="55625"/>
                  </a:lnTo>
                  <a:close/>
                </a:path>
                <a:path w="1524000" h="635000">
                  <a:moveTo>
                    <a:pt x="1517411" y="39623"/>
                  </a:moveTo>
                  <a:lnTo>
                    <a:pt x="1507236" y="39623"/>
                  </a:lnTo>
                  <a:lnTo>
                    <a:pt x="1511808" y="50291"/>
                  </a:lnTo>
                  <a:lnTo>
                    <a:pt x="1513332" y="56387"/>
                  </a:lnTo>
                  <a:lnTo>
                    <a:pt x="1513332" y="55625"/>
                  </a:lnTo>
                  <a:lnTo>
                    <a:pt x="1522857" y="55625"/>
                  </a:lnTo>
                  <a:lnTo>
                    <a:pt x="1522476" y="54101"/>
                  </a:lnTo>
                  <a:lnTo>
                    <a:pt x="1517411" y="39623"/>
                  </a:lnTo>
                  <a:close/>
                </a:path>
                <a:path w="1524000" h="635000">
                  <a:moveTo>
                    <a:pt x="17526" y="39623"/>
                  </a:moveTo>
                  <a:lnTo>
                    <a:pt x="16764" y="40385"/>
                  </a:lnTo>
                  <a:lnTo>
                    <a:pt x="17090" y="40385"/>
                  </a:lnTo>
                  <a:lnTo>
                    <a:pt x="17526" y="39623"/>
                  </a:lnTo>
                  <a:close/>
                </a:path>
                <a:path w="1524000" h="635000">
                  <a:moveTo>
                    <a:pt x="1515811" y="35051"/>
                  </a:moveTo>
                  <a:lnTo>
                    <a:pt x="1504188" y="35051"/>
                  </a:lnTo>
                  <a:lnTo>
                    <a:pt x="1507236" y="40385"/>
                  </a:lnTo>
                  <a:lnTo>
                    <a:pt x="1507236" y="39623"/>
                  </a:lnTo>
                  <a:lnTo>
                    <a:pt x="1517411" y="39623"/>
                  </a:lnTo>
                  <a:lnTo>
                    <a:pt x="1515811" y="35051"/>
                  </a:lnTo>
                  <a:close/>
                </a:path>
                <a:path w="1524000" h="635000">
                  <a:moveTo>
                    <a:pt x="20356" y="35051"/>
                  </a:moveTo>
                  <a:lnTo>
                    <a:pt x="19812" y="35051"/>
                  </a:lnTo>
                  <a:lnTo>
                    <a:pt x="19812" y="35813"/>
                  </a:lnTo>
                  <a:lnTo>
                    <a:pt x="20356" y="35051"/>
                  </a:lnTo>
                  <a:close/>
                </a:path>
                <a:path w="1524000" h="635000">
                  <a:moveTo>
                    <a:pt x="1512584" y="30479"/>
                  </a:moveTo>
                  <a:lnTo>
                    <a:pt x="1501140" y="30479"/>
                  </a:lnTo>
                  <a:lnTo>
                    <a:pt x="1504188" y="35813"/>
                  </a:lnTo>
                  <a:lnTo>
                    <a:pt x="1504188" y="35051"/>
                  </a:lnTo>
                  <a:lnTo>
                    <a:pt x="1515811" y="35051"/>
                  </a:lnTo>
                  <a:lnTo>
                    <a:pt x="1515435" y="33975"/>
                  </a:lnTo>
                  <a:lnTo>
                    <a:pt x="1512584" y="30479"/>
                  </a:lnTo>
                  <a:close/>
                </a:path>
                <a:path w="1524000" h="635000">
                  <a:moveTo>
                    <a:pt x="23621" y="30479"/>
                  </a:moveTo>
                  <a:lnTo>
                    <a:pt x="22860" y="31241"/>
                  </a:lnTo>
                  <a:lnTo>
                    <a:pt x="23077" y="31241"/>
                  </a:lnTo>
                  <a:lnTo>
                    <a:pt x="23621" y="30479"/>
                  </a:lnTo>
                  <a:close/>
                </a:path>
                <a:path w="1524000" h="635000">
                  <a:moveTo>
                    <a:pt x="1491453" y="10667"/>
                  </a:moveTo>
                  <a:lnTo>
                    <a:pt x="1468374" y="10667"/>
                  </a:lnTo>
                  <a:lnTo>
                    <a:pt x="1473708" y="12191"/>
                  </a:lnTo>
                  <a:lnTo>
                    <a:pt x="1484376" y="16763"/>
                  </a:lnTo>
                  <a:lnTo>
                    <a:pt x="1483614" y="16763"/>
                  </a:lnTo>
                  <a:lnTo>
                    <a:pt x="1488948" y="19811"/>
                  </a:lnTo>
                  <a:lnTo>
                    <a:pt x="1493520" y="22859"/>
                  </a:lnTo>
                  <a:lnTo>
                    <a:pt x="1492758" y="22859"/>
                  </a:lnTo>
                  <a:lnTo>
                    <a:pt x="1497330" y="26669"/>
                  </a:lnTo>
                  <a:lnTo>
                    <a:pt x="1501140" y="31241"/>
                  </a:lnTo>
                  <a:lnTo>
                    <a:pt x="1501140" y="30479"/>
                  </a:lnTo>
                  <a:lnTo>
                    <a:pt x="1512584" y="30479"/>
                  </a:lnTo>
                  <a:lnTo>
                    <a:pt x="1502097" y="17621"/>
                  </a:lnTo>
                  <a:lnTo>
                    <a:pt x="1491453" y="10667"/>
                  </a:lnTo>
                  <a:close/>
                </a:path>
                <a:path w="1524000" h="635000">
                  <a:moveTo>
                    <a:pt x="58674" y="10667"/>
                  </a:moveTo>
                  <a:lnTo>
                    <a:pt x="56388" y="10667"/>
                  </a:lnTo>
                  <a:lnTo>
                    <a:pt x="55626" y="11429"/>
                  </a:lnTo>
                  <a:lnTo>
                    <a:pt x="58674" y="10667"/>
                  </a:lnTo>
                  <a:close/>
                </a:path>
                <a:path w="1524000" h="635000">
                  <a:moveTo>
                    <a:pt x="1490287" y="9905"/>
                  </a:moveTo>
                  <a:lnTo>
                    <a:pt x="1462278" y="9905"/>
                  </a:lnTo>
                  <a:lnTo>
                    <a:pt x="1468374" y="11429"/>
                  </a:lnTo>
                  <a:lnTo>
                    <a:pt x="1468374" y="10667"/>
                  </a:lnTo>
                  <a:lnTo>
                    <a:pt x="1491453" y="10667"/>
                  </a:lnTo>
                  <a:lnTo>
                    <a:pt x="1490287" y="990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5285485" y="9034524"/>
            <a:ext cx="168719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6850" algn="l"/>
              </a:tabLst>
            </a:pPr>
            <a:r>
              <a:rPr sz="800" u="sng" spc="5" dirty="0">
                <a:uFill>
                  <a:solidFill>
                    <a:srgbClr val="477BA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b="1" spc="-30" dirty="0">
                <a:latin typeface="Trebuchet MS"/>
                <a:cs typeface="Trebuchet MS"/>
              </a:rPr>
              <a:t>Submission </a:t>
            </a:r>
            <a:r>
              <a:rPr sz="800" b="1" spc="-25" dirty="0">
                <a:latin typeface="Trebuchet MS"/>
                <a:cs typeface="Trebuchet MS"/>
              </a:rPr>
              <a:t>of </a:t>
            </a:r>
            <a:r>
              <a:rPr sz="800" b="1" spc="-35" dirty="0">
                <a:latin typeface="Trebuchet MS"/>
                <a:cs typeface="Trebuchet MS"/>
              </a:rPr>
              <a:t>completed</a:t>
            </a:r>
            <a:r>
              <a:rPr sz="800" b="1" spc="-160" dirty="0">
                <a:latin typeface="Trebuchet MS"/>
                <a:cs typeface="Trebuchet MS"/>
              </a:rPr>
              <a:t> </a:t>
            </a:r>
            <a:r>
              <a:rPr sz="800" b="1" spc="-35" dirty="0">
                <a:latin typeface="Trebuchet MS"/>
                <a:cs typeface="Trebuchet MS"/>
              </a:rPr>
              <a:t>Serious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556010" y="9149586"/>
            <a:ext cx="1366520" cy="2667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81915">
              <a:lnSpc>
                <a:spcPts val="910"/>
              </a:lnSpc>
              <a:spcBef>
                <a:spcPts val="200"/>
              </a:spcBef>
            </a:pPr>
            <a:r>
              <a:rPr sz="800" b="1" spc="-40" dirty="0">
                <a:latin typeface="Trebuchet MS"/>
                <a:cs typeface="Trebuchet MS"/>
              </a:rPr>
              <a:t>Injury </a:t>
            </a:r>
            <a:r>
              <a:rPr sz="800" b="1" spc="-35" dirty="0">
                <a:latin typeface="Trebuchet MS"/>
                <a:cs typeface="Trebuchet MS"/>
              </a:rPr>
              <a:t>Report </a:t>
            </a:r>
            <a:r>
              <a:rPr sz="800" b="1" spc="-30" dirty="0">
                <a:latin typeface="Trebuchet MS"/>
                <a:cs typeface="Trebuchet MS"/>
              </a:rPr>
              <a:t>form </a:t>
            </a:r>
            <a:r>
              <a:rPr sz="800" b="1" spc="-20" dirty="0">
                <a:latin typeface="Trebuchet MS"/>
                <a:cs typeface="Trebuchet MS"/>
              </a:rPr>
              <a:t>to </a:t>
            </a:r>
            <a:r>
              <a:rPr sz="800" b="1" spc="10" dirty="0">
                <a:latin typeface="Trebuchet MS"/>
                <a:cs typeface="Trebuchet MS"/>
              </a:rPr>
              <a:t>SICM  </a:t>
            </a:r>
            <a:r>
              <a:rPr sz="800" b="1" spc="-30" dirty="0">
                <a:latin typeface="Trebuchet MS"/>
                <a:cs typeface="Trebuchet MS"/>
              </a:rPr>
              <a:t>within</a:t>
            </a:r>
            <a:r>
              <a:rPr sz="800" b="1" spc="-80" dirty="0">
                <a:latin typeface="Trebuchet MS"/>
                <a:cs typeface="Trebuchet MS"/>
              </a:rPr>
              <a:t> </a:t>
            </a:r>
            <a:r>
              <a:rPr sz="800" b="1" spc="-50" dirty="0">
                <a:latin typeface="Trebuchet MS"/>
                <a:cs typeface="Trebuchet MS"/>
              </a:rPr>
              <a:t>48</a:t>
            </a:r>
            <a:r>
              <a:rPr sz="800" b="1" spc="-65" dirty="0">
                <a:latin typeface="Trebuchet MS"/>
                <a:cs typeface="Trebuchet MS"/>
              </a:rPr>
              <a:t> </a:t>
            </a:r>
            <a:r>
              <a:rPr sz="800" b="1" spc="-30" dirty="0">
                <a:latin typeface="Trebuchet MS"/>
                <a:cs typeface="Trebuchet MS"/>
              </a:rPr>
              <a:t>hours</a:t>
            </a:r>
            <a:r>
              <a:rPr sz="800" b="1" spc="-70" dirty="0">
                <a:latin typeface="Trebuchet MS"/>
                <a:cs typeface="Trebuchet MS"/>
              </a:rPr>
              <a:t> </a:t>
            </a:r>
            <a:r>
              <a:rPr sz="800" b="1" spc="-25" dirty="0">
                <a:latin typeface="Trebuchet MS"/>
                <a:cs typeface="Trebuchet MS"/>
              </a:rPr>
              <a:t>of</a:t>
            </a:r>
            <a:r>
              <a:rPr sz="800" b="1" spc="-65" dirty="0">
                <a:latin typeface="Trebuchet MS"/>
                <a:cs typeface="Trebuchet MS"/>
              </a:rPr>
              <a:t> </a:t>
            </a:r>
            <a:r>
              <a:rPr sz="800" b="1" spc="-35" dirty="0">
                <a:latin typeface="Trebuchet MS"/>
                <a:cs typeface="Trebuchet MS"/>
              </a:rPr>
              <a:t>the</a:t>
            </a:r>
            <a:r>
              <a:rPr sz="800" b="1" spc="-65" dirty="0">
                <a:latin typeface="Trebuchet MS"/>
                <a:cs typeface="Trebuchet MS"/>
              </a:rPr>
              <a:t> </a:t>
            </a:r>
            <a:r>
              <a:rPr sz="800" b="1" spc="-40" dirty="0">
                <a:latin typeface="Trebuchet MS"/>
                <a:cs typeface="Trebuchet MS"/>
              </a:rPr>
              <a:t>incident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274320" y="150876"/>
            <a:ext cx="7151370" cy="647700"/>
            <a:chOff x="274320" y="150876"/>
            <a:chExt cx="7151370" cy="647700"/>
          </a:xfrm>
        </p:grpSpPr>
        <p:sp>
          <p:nvSpPr>
            <p:cNvPr id="96" name="object 96"/>
            <p:cNvSpPr/>
            <p:nvPr/>
          </p:nvSpPr>
          <p:spPr>
            <a:xfrm>
              <a:off x="278892" y="156210"/>
              <a:ext cx="7141845" cy="638175"/>
            </a:xfrm>
            <a:custGeom>
              <a:avLst/>
              <a:gdLst/>
              <a:ahLst/>
              <a:cxnLst/>
              <a:rect l="l" t="t" r="r" b="b"/>
              <a:pathLst>
                <a:path w="7141845" h="638175">
                  <a:moveTo>
                    <a:pt x="7141464" y="0"/>
                  </a:moveTo>
                  <a:lnTo>
                    <a:pt x="0" y="0"/>
                  </a:lnTo>
                  <a:lnTo>
                    <a:pt x="0" y="637794"/>
                  </a:lnTo>
                  <a:lnTo>
                    <a:pt x="7141464" y="637794"/>
                  </a:lnTo>
                  <a:lnTo>
                    <a:pt x="71414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78892" y="156210"/>
              <a:ext cx="7141845" cy="638175"/>
            </a:xfrm>
            <a:custGeom>
              <a:avLst/>
              <a:gdLst/>
              <a:ahLst/>
              <a:cxnLst/>
              <a:rect l="l" t="t" r="r" b="b"/>
              <a:pathLst>
                <a:path w="7141845" h="638175">
                  <a:moveTo>
                    <a:pt x="7077456" y="0"/>
                  </a:moveTo>
                  <a:lnTo>
                    <a:pt x="64008" y="0"/>
                  </a:lnTo>
                  <a:lnTo>
                    <a:pt x="39219" y="4964"/>
                  </a:lnTo>
                  <a:lnTo>
                    <a:pt x="18859" y="18573"/>
                  </a:lnTo>
                  <a:lnTo>
                    <a:pt x="5072" y="38897"/>
                  </a:lnTo>
                  <a:lnTo>
                    <a:pt x="0" y="64007"/>
                  </a:lnTo>
                  <a:lnTo>
                    <a:pt x="0" y="573785"/>
                  </a:lnTo>
                  <a:lnTo>
                    <a:pt x="5072" y="598574"/>
                  </a:lnTo>
                  <a:lnTo>
                    <a:pt x="18859" y="618934"/>
                  </a:lnTo>
                  <a:lnTo>
                    <a:pt x="39219" y="632721"/>
                  </a:lnTo>
                  <a:lnTo>
                    <a:pt x="64008" y="637793"/>
                  </a:lnTo>
                  <a:lnTo>
                    <a:pt x="7077456" y="637793"/>
                  </a:lnTo>
                  <a:lnTo>
                    <a:pt x="7102566" y="632721"/>
                  </a:lnTo>
                  <a:lnTo>
                    <a:pt x="7122890" y="618934"/>
                  </a:lnTo>
                  <a:lnTo>
                    <a:pt x="7136499" y="598574"/>
                  </a:lnTo>
                  <a:lnTo>
                    <a:pt x="7141464" y="573785"/>
                  </a:lnTo>
                  <a:lnTo>
                    <a:pt x="7141464" y="64007"/>
                  </a:lnTo>
                  <a:lnTo>
                    <a:pt x="7136499" y="38897"/>
                  </a:lnTo>
                  <a:lnTo>
                    <a:pt x="7122890" y="18573"/>
                  </a:lnTo>
                  <a:lnTo>
                    <a:pt x="7102566" y="4964"/>
                  </a:lnTo>
                  <a:lnTo>
                    <a:pt x="7077456" y="0"/>
                  </a:lnTo>
                  <a:close/>
                </a:path>
              </a:pathLst>
            </a:custGeom>
            <a:solidFill>
              <a:srgbClr val="E2F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4320" y="150876"/>
              <a:ext cx="7151370" cy="647700"/>
            </a:xfrm>
            <a:custGeom>
              <a:avLst/>
              <a:gdLst/>
              <a:ahLst/>
              <a:cxnLst/>
              <a:rect l="l" t="t" r="r" b="b"/>
              <a:pathLst>
                <a:path w="7151370" h="647700">
                  <a:moveTo>
                    <a:pt x="7082790" y="0"/>
                  </a:moveTo>
                  <a:lnTo>
                    <a:pt x="68580" y="0"/>
                  </a:lnTo>
                  <a:lnTo>
                    <a:pt x="46865" y="3665"/>
                  </a:lnTo>
                  <a:lnTo>
                    <a:pt x="12724" y="29000"/>
                  </a:lnTo>
                  <a:lnTo>
                    <a:pt x="0" y="61721"/>
                  </a:lnTo>
                  <a:lnTo>
                    <a:pt x="0" y="585977"/>
                  </a:lnTo>
                  <a:lnTo>
                    <a:pt x="17749" y="625996"/>
                  </a:lnTo>
                  <a:lnTo>
                    <a:pt x="51601" y="645971"/>
                  </a:lnTo>
                  <a:lnTo>
                    <a:pt x="68580" y="647699"/>
                  </a:lnTo>
                  <a:lnTo>
                    <a:pt x="7089648" y="647699"/>
                  </a:lnTo>
                  <a:lnTo>
                    <a:pt x="7096506" y="646937"/>
                  </a:lnTo>
                  <a:lnTo>
                    <a:pt x="7117043" y="638364"/>
                  </a:lnTo>
                  <a:lnTo>
                    <a:pt x="7117760" y="637793"/>
                  </a:lnTo>
                  <a:lnTo>
                    <a:pt x="62484" y="637793"/>
                  </a:lnTo>
                  <a:lnTo>
                    <a:pt x="56388" y="637031"/>
                  </a:lnTo>
                  <a:lnTo>
                    <a:pt x="57150" y="637031"/>
                  </a:lnTo>
                  <a:lnTo>
                    <a:pt x="51053" y="635507"/>
                  </a:lnTo>
                  <a:lnTo>
                    <a:pt x="40386" y="630935"/>
                  </a:lnTo>
                  <a:lnTo>
                    <a:pt x="41148" y="630935"/>
                  </a:lnTo>
                  <a:lnTo>
                    <a:pt x="35814" y="627887"/>
                  </a:lnTo>
                  <a:lnTo>
                    <a:pt x="32156" y="624839"/>
                  </a:lnTo>
                  <a:lnTo>
                    <a:pt x="31242" y="624839"/>
                  </a:lnTo>
                  <a:lnTo>
                    <a:pt x="22860" y="616457"/>
                  </a:lnTo>
                  <a:lnTo>
                    <a:pt x="23622" y="616457"/>
                  </a:lnTo>
                  <a:lnTo>
                    <a:pt x="19812" y="611885"/>
                  </a:lnTo>
                  <a:lnTo>
                    <a:pt x="16764" y="607313"/>
                  </a:lnTo>
                  <a:lnTo>
                    <a:pt x="12192" y="596645"/>
                  </a:lnTo>
                  <a:lnTo>
                    <a:pt x="10858" y="591311"/>
                  </a:lnTo>
                  <a:lnTo>
                    <a:pt x="10668" y="591311"/>
                  </a:lnTo>
                  <a:lnTo>
                    <a:pt x="10001" y="585977"/>
                  </a:lnTo>
                  <a:lnTo>
                    <a:pt x="10001" y="62483"/>
                  </a:lnTo>
                  <a:lnTo>
                    <a:pt x="10668" y="57149"/>
                  </a:lnTo>
                  <a:lnTo>
                    <a:pt x="12192" y="51053"/>
                  </a:lnTo>
                  <a:lnTo>
                    <a:pt x="12477" y="51053"/>
                  </a:lnTo>
                  <a:lnTo>
                    <a:pt x="14478" y="45719"/>
                  </a:lnTo>
                  <a:lnTo>
                    <a:pt x="14804" y="45719"/>
                  </a:lnTo>
                  <a:lnTo>
                    <a:pt x="16764" y="41147"/>
                  </a:lnTo>
                  <a:lnTo>
                    <a:pt x="19812" y="35813"/>
                  </a:lnTo>
                  <a:lnTo>
                    <a:pt x="20356" y="35813"/>
                  </a:lnTo>
                  <a:lnTo>
                    <a:pt x="23077" y="32003"/>
                  </a:lnTo>
                  <a:lnTo>
                    <a:pt x="22860" y="32003"/>
                  </a:lnTo>
                  <a:lnTo>
                    <a:pt x="27432" y="27431"/>
                  </a:lnTo>
                  <a:lnTo>
                    <a:pt x="26670" y="27431"/>
                  </a:lnTo>
                  <a:lnTo>
                    <a:pt x="31242" y="23621"/>
                  </a:lnTo>
                  <a:lnTo>
                    <a:pt x="35814" y="20573"/>
                  </a:lnTo>
                  <a:lnTo>
                    <a:pt x="41148" y="17525"/>
                  </a:lnTo>
                  <a:lnTo>
                    <a:pt x="40386" y="17525"/>
                  </a:lnTo>
                  <a:lnTo>
                    <a:pt x="45720" y="14477"/>
                  </a:lnTo>
                  <a:lnTo>
                    <a:pt x="47497" y="14477"/>
                  </a:lnTo>
                  <a:lnTo>
                    <a:pt x="51053" y="12953"/>
                  </a:lnTo>
                  <a:lnTo>
                    <a:pt x="57150" y="11429"/>
                  </a:lnTo>
                  <a:lnTo>
                    <a:pt x="56388" y="11429"/>
                  </a:lnTo>
                  <a:lnTo>
                    <a:pt x="68580" y="9905"/>
                  </a:lnTo>
                  <a:lnTo>
                    <a:pt x="7116196" y="9905"/>
                  </a:lnTo>
                  <a:lnTo>
                    <a:pt x="7110183" y="5877"/>
                  </a:lnTo>
                  <a:lnTo>
                    <a:pt x="7089648" y="761"/>
                  </a:lnTo>
                  <a:lnTo>
                    <a:pt x="7082790" y="0"/>
                  </a:lnTo>
                  <a:close/>
                </a:path>
                <a:path w="7151370" h="647700">
                  <a:moveTo>
                    <a:pt x="7120128" y="624077"/>
                  </a:moveTo>
                  <a:lnTo>
                    <a:pt x="7114794" y="627887"/>
                  </a:lnTo>
                  <a:lnTo>
                    <a:pt x="7115556" y="627887"/>
                  </a:lnTo>
                  <a:lnTo>
                    <a:pt x="7110222" y="630935"/>
                  </a:lnTo>
                  <a:lnTo>
                    <a:pt x="7104888" y="633221"/>
                  </a:lnTo>
                  <a:lnTo>
                    <a:pt x="7105650" y="633221"/>
                  </a:lnTo>
                  <a:lnTo>
                    <a:pt x="7099554" y="635507"/>
                  </a:lnTo>
                  <a:lnTo>
                    <a:pt x="7100316" y="635507"/>
                  </a:lnTo>
                  <a:lnTo>
                    <a:pt x="7094220" y="637031"/>
                  </a:lnTo>
                  <a:lnTo>
                    <a:pt x="7088124" y="637793"/>
                  </a:lnTo>
                  <a:lnTo>
                    <a:pt x="7117760" y="637793"/>
                  </a:lnTo>
                  <a:lnTo>
                    <a:pt x="7133691" y="625120"/>
                  </a:lnTo>
                  <a:lnTo>
                    <a:pt x="7133876" y="624839"/>
                  </a:lnTo>
                  <a:lnTo>
                    <a:pt x="7119366" y="624839"/>
                  </a:lnTo>
                  <a:lnTo>
                    <a:pt x="7120128" y="624077"/>
                  </a:lnTo>
                  <a:close/>
                </a:path>
                <a:path w="7151370" h="647700">
                  <a:moveTo>
                    <a:pt x="31242" y="624077"/>
                  </a:moveTo>
                  <a:lnTo>
                    <a:pt x="31242" y="624839"/>
                  </a:lnTo>
                  <a:lnTo>
                    <a:pt x="32156" y="624839"/>
                  </a:lnTo>
                  <a:lnTo>
                    <a:pt x="31242" y="624077"/>
                  </a:lnTo>
                  <a:close/>
                </a:path>
                <a:path w="7151370" h="647700">
                  <a:moveTo>
                    <a:pt x="7123938" y="620267"/>
                  </a:moveTo>
                  <a:lnTo>
                    <a:pt x="7119366" y="624839"/>
                  </a:lnTo>
                  <a:lnTo>
                    <a:pt x="7133876" y="624839"/>
                  </a:lnTo>
                  <a:lnTo>
                    <a:pt x="7136387" y="621029"/>
                  </a:lnTo>
                  <a:lnTo>
                    <a:pt x="7123938" y="621029"/>
                  </a:lnTo>
                  <a:lnTo>
                    <a:pt x="7123938" y="620267"/>
                  </a:lnTo>
                  <a:close/>
                </a:path>
                <a:path w="7151370" h="647700">
                  <a:moveTo>
                    <a:pt x="7139940" y="590549"/>
                  </a:moveTo>
                  <a:lnTo>
                    <a:pt x="7138416" y="596645"/>
                  </a:lnTo>
                  <a:lnTo>
                    <a:pt x="7136130" y="601979"/>
                  </a:lnTo>
                  <a:lnTo>
                    <a:pt x="7136892" y="601979"/>
                  </a:lnTo>
                  <a:lnTo>
                    <a:pt x="7133844" y="607313"/>
                  </a:lnTo>
                  <a:lnTo>
                    <a:pt x="7130796" y="611885"/>
                  </a:lnTo>
                  <a:lnTo>
                    <a:pt x="7131558" y="611885"/>
                  </a:lnTo>
                  <a:lnTo>
                    <a:pt x="7123938" y="621029"/>
                  </a:lnTo>
                  <a:lnTo>
                    <a:pt x="7136387" y="621029"/>
                  </a:lnTo>
                  <a:lnTo>
                    <a:pt x="7145272" y="607545"/>
                  </a:lnTo>
                  <a:lnTo>
                    <a:pt x="7149288" y="591311"/>
                  </a:lnTo>
                  <a:lnTo>
                    <a:pt x="7139940" y="591311"/>
                  </a:lnTo>
                  <a:lnTo>
                    <a:pt x="7139940" y="590549"/>
                  </a:lnTo>
                  <a:close/>
                </a:path>
                <a:path w="7151370" h="647700">
                  <a:moveTo>
                    <a:pt x="10668" y="590549"/>
                  </a:moveTo>
                  <a:lnTo>
                    <a:pt x="10668" y="591311"/>
                  </a:lnTo>
                  <a:lnTo>
                    <a:pt x="10858" y="591311"/>
                  </a:lnTo>
                  <a:lnTo>
                    <a:pt x="10668" y="590549"/>
                  </a:lnTo>
                  <a:close/>
                </a:path>
                <a:path w="7151370" h="647700">
                  <a:moveTo>
                    <a:pt x="7150692" y="62483"/>
                  </a:moveTo>
                  <a:lnTo>
                    <a:pt x="7140702" y="62483"/>
                  </a:lnTo>
                  <a:lnTo>
                    <a:pt x="7141379" y="68579"/>
                  </a:lnTo>
                  <a:lnTo>
                    <a:pt x="7141464" y="579119"/>
                  </a:lnTo>
                  <a:lnTo>
                    <a:pt x="7139940" y="591311"/>
                  </a:lnTo>
                  <a:lnTo>
                    <a:pt x="7149288" y="591311"/>
                  </a:lnTo>
                  <a:lnTo>
                    <a:pt x="7150608" y="585977"/>
                  </a:lnTo>
                  <a:lnTo>
                    <a:pt x="7151370" y="579119"/>
                  </a:lnTo>
                  <a:lnTo>
                    <a:pt x="7151370" y="68579"/>
                  </a:lnTo>
                  <a:lnTo>
                    <a:pt x="7150692" y="62483"/>
                  </a:lnTo>
                  <a:close/>
                </a:path>
                <a:path w="7151370" h="647700">
                  <a:moveTo>
                    <a:pt x="10001" y="62483"/>
                  </a:moveTo>
                  <a:lnTo>
                    <a:pt x="9906" y="63245"/>
                  </a:lnTo>
                  <a:lnTo>
                    <a:pt x="10001" y="62483"/>
                  </a:lnTo>
                  <a:close/>
                </a:path>
                <a:path w="7151370" h="647700">
                  <a:moveTo>
                    <a:pt x="7148370" y="51053"/>
                  </a:moveTo>
                  <a:lnTo>
                    <a:pt x="7138416" y="51053"/>
                  </a:lnTo>
                  <a:lnTo>
                    <a:pt x="7139940" y="57149"/>
                  </a:lnTo>
                  <a:lnTo>
                    <a:pt x="7140702" y="63245"/>
                  </a:lnTo>
                  <a:lnTo>
                    <a:pt x="7140702" y="62483"/>
                  </a:lnTo>
                  <a:lnTo>
                    <a:pt x="7150692" y="62483"/>
                  </a:lnTo>
                  <a:lnTo>
                    <a:pt x="7149846" y="54863"/>
                  </a:lnTo>
                  <a:lnTo>
                    <a:pt x="7148370" y="51053"/>
                  </a:lnTo>
                  <a:close/>
                </a:path>
                <a:path w="7151370" h="647700">
                  <a:moveTo>
                    <a:pt x="12477" y="51053"/>
                  </a:moveTo>
                  <a:lnTo>
                    <a:pt x="12192" y="51053"/>
                  </a:lnTo>
                  <a:lnTo>
                    <a:pt x="12192" y="51815"/>
                  </a:lnTo>
                  <a:lnTo>
                    <a:pt x="12477" y="51053"/>
                  </a:lnTo>
                  <a:close/>
                </a:path>
                <a:path w="7151370" h="647700">
                  <a:moveTo>
                    <a:pt x="7136130" y="45719"/>
                  </a:moveTo>
                  <a:lnTo>
                    <a:pt x="7138416" y="51815"/>
                  </a:lnTo>
                  <a:lnTo>
                    <a:pt x="7138416" y="51053"/>
                  </a:lnTo>
                  <a:lnTo>
                    <a:pt x="7148370" y="51053"/>
                  </a:lnTo>
                  <a:lnTo>
                    <a:pt x="7146599" y="46481"/>
                  </a:lnTo>
                  <a:lnTo>
                    <a:pt x="7136892" y="46481"/>
                  </a:lnTo>
                  <a:lnTo>
                    <a:pt x="7136130" y="45719"/>
                  </a:lnTo>
                  <a:close/>
                </a:path>
                <a:path w="7151370" h="647700">
                  <a:moveTo>
                    <a:pt x="14804" y="45719"/>
                  </a:moveTo>
                  <a:lnTo>
                    <a:pt x="14478" y="45719"/>
                  </a:lnTo>
                  <a:lnTo>
                    <a:pt x="14478" y="46481"/>
                  </a:lnTo>
                  <a:lnTo>
                    <a:pt x="14804" y="45719"/>
                  </a:lnTo>
                  <a:close/>
                </a:path>
                <a:path w="7151370" h="647700">
                  <a:moveTo>
                    <a:pt x="7130796" y="35813"/>
                  </a:moveTo>
                  <a:lnTo>
                    <a:pt x="7136892" y="46481"/>
                  </a:lnTo>
                  <a:lnTo>
                    <a:pt x="7146599" y="46481"/>
                  </a:lnTo>
                  <a:lnTo>
                    <a:pt x="7142761" y="36575"/>
                  </a:lnTo>
                  <a:lnTo>
                    <a:pt x="7131558" y="36575"/>
                  </a:lnTo>
                  <a:lnTo>
                    <a:pt x="7130796" y="35813"/>
                  </a:lnTo>
                  <a:close/>
                </a:path>
                <a:path w="7151370" h="647700">
                  <a:moveTo>
                    <a:pt x="20356" y="35813"/>
                  </a:moveTo>
                  <a:lnTo>
                    <a:pt x="19812" y="35813"/>
                  </a:lnTo>
                  <a:lnTo>
                    <a:pt x="19812" y="36575"/>
                  </a:lnTo>
                  <a:lnTo>
                    <a:pt x="20356" y="35813"/>
                  </a:lnTo>
                  <a:close/>
                </a:path>
                <a:path w="7151370" h="647700">
                  <a:moveTo>
                    <a:pt x="7139062" y="31241"/>
                  </a:moveTo>
                  <a:lnTo>
                    <a:pt x="7127748" y="31241"/>
                  </a:lnTo>
                  <a:lnTo>
                    <a:pt x="7131558" y="36575"/>
                  </a:lnTo>
                  <a:lnTo>
                    <a:pt x="7142761" y="36575"/>
                  </a:lnTo>
                  <a:lnTo>
                    <a:pt x="7142183" y="35082"/>
                  </a:lnTo>
                  <a:lnTo>
                    <a:pt x="7139062" y="31241"/>
                  </a:lnTo>
                  <a:close/>
                </a:path>
                <a:path w="7151370" h="647700">
                  <a:moveTo>
                    <a:pt x="23621" y="31241"/>
                  </a:moveTo>
                  <a:lnTo>
                    <a:pt x="22860" y="32003"/>
                  </a:lnTo>
                  <a:lnTo>
                    <a:pt x="23077" y="32003"/>
                  </a:lnTo>
                  <a:lnTo>
                    <a:pt x="23621" y="31241"/>
                  </a:lnTo>
                  <a:close/>
                </a:path>
                <a:path w="7151370" h="647700">
                  <a:moveTo>
                    <a:pt x="7123019" y="14477"/>
                  </a:moveTo>
                  <a:lnTo>
                    <a:pt x="7104888" y="14477"/>
                  </a:lnTo>
                  <a:lnTo>
                    <a:pt x="7115556" y="20573"/>
                  </a:lnTo>
                  <a:lnTo>
                    <a:pt x="7114794" y="20573"/>
                  </a:lnTo>
                  <a:lnTo>
                    <a:pt x="7120128" y="23621"/>
                  </a:lnTo>
                  <a:lnTo>
                    <a:pt x="7119366" y="23621"/>
                  </a:lnTo>
                  <a:lnTo>
                    <a:pt x="7123938" y="27431"/>
                  </a:lnTo>
                  <a:lnTo>
                    <a:pt x="7127748" y="32003"/>
                  </a:lnTo>
                  <a:lnTo>
                    <a:pt x="7127748" y="31241"/>
                  </a:lnTo>
                  <a:lnTo>
                    <a:pt x="7139062" y="31241"/>
                  </a:lnTo>
                  <a:lnTo>
                    <a:pt x="7128329" y="18035"/>
                  </a:lnTo>
                  <a:lnTo>
                    <a:pt x="7123019" y="14477"/>
                  </a:lnTo>
                  <a:close/>
                </a:path>
                <a:path w="7151370" h="647700">
                  <a:moveTo>
                    <a:pt x="47497" y="14477"/>
                  </a:moveTo>
                  <a:lnTo>
                    <a:pt x="45720" y="14477"/>
                  </a:lnTo>
                  <a:lnTo>
                    <a:pt x="45720" y="15239"/>
                  </a:lnTo>
                  <a:lnTo>
                    <a:pt x="47497" y="14477"/>
                  </a:lnTo>
                  <a:close/>
                </a:path>
                <a:path w="7151370" h="647700">
                  <a:moveTo>
                    <a:pt x="7116196" y="9905"/>
                  </a:moveTo>
                  <a:lnTo>
                    <a:pt x="7082028" y="9905"/>
                  </a:lnTo>
                  <a:lnTo>
                    <a:pt x="7088885" y="10667"/>
                  </a:lnTo>
                  <a:lnTo>
                    <a:pt x="7088124" y="10667"/>
                  </a:lnTo>
                  <a:lnTo>
                    <a:pt x="7094220" y="11429"/>
                  </a:lnTo>
                  <a:lnTo>
                    <a:pt x="7100316" y="12953"/>
                  </a:lnTo>
                  <a:lnTo>
                    <a:pt x="7099554" y="12953"/>
                  </a:lnTo>
                  <a:lnTo>
                    <a:pt x="7105650" y="15239"/>
                  </a:lnTo>
                  <a:lnTo>
                    <a:pt x="7104888" y="14477"/>
                  </a:lnTo>
                  <a:lnTo>
                    <a:pt x="7123019" y="14477"/>
                  </a:lnTo>
                  <a:lnTo>
                    <a:pt x="7116196" y="99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537970" marR="5080" indent="-1525905">
              <a:lnSpc>
                <a:spcPts val="2420"/>
              </a:lnSpc>
              <a:spcBef>
                <a:spcPts val="365"/>
              </a:spcBef>
            </a:pPr>
            <a:r>
              <a:rPr spc="-135" dirty="0"/>
              <a:t>SUSPECTED </a:t>
            </a:r>
            <a:r>
              <a:rPr spc="-165" dirty="0"/>
              <a:t>CATASTROPHIC </a:t>
            </a:r>
            <a:r>
              <a:rPr spc="-140" dirty="0"/>
              <a:t>INJURY/EVENT </a:t>
            </a:r>
            <a:r>
              <a:rPr spc="-110" dirty="0"/>
              <a:t>RESPONSE  </a:t>
            </a:r>
            <a:r>
              <a:rPr spc="-100" dirty="0"/>
              <a:t>EMERGENCY </a:t>
            </a:r>
            <a:r>
              <a:rPr spc="-105" dirty="0"/>
              <a:t>ACTION</a:t>
            </a:r>
            <a:r>
              <a:rPr spc="-260" dirty="0"/>
              <a:t> </a:t>
            </a:r>
            <a:r>
              <a:rPr spc="-130" dirty="0"/>
              <a:t>PLAN</a:t>
            </a:r>
          </a:p>
        </p:txBody>
      </p:sp>
      <p:grpSp>
        <p:nvGrpSpPr>
          <p:cNvPr id="100" name="object 100"/>
          <p:cNvGrpSpPr/>
          <p:nvPr/>
        </p:nvGrpSpPr>
        <p:grpSpPr>
          <a:xfrm>
            <a:off x="1322069" y="797051"/>
            <a:ext cx="5168265" cy="191770"/>
            <a:chOff x="1322069" y="797051"/>
            <a:chExt cx="5168265" cy="191770"/>
          </a:xfrm>
        </p:grpSpPr>
        <p:sp>
          <p:nvSpPr>
            <p:cNvPr id="101" name="object 101"/>
            <p:cNvSpPr/>
            <p:nvPr/>
          </p:nvSpPr>
          <p:spPr>
            <a:xfrm>
              <a:off x="1325879" y="800099"/>
              <a:ext cx="5160645" cy="184785"/>
            </a:xfrm>
            <a:custGeom>
              <a:avLst/>
              <a:gdLst/>
              <a:ahLst/>
              <a:cxnLst/>
              <a:rect l="l" t="t" r="r" b="b"/>
              <a:pathLst>
                <a:path w="5160645" h="184784">
                  <a:moveTo>
                    <a:pt x="5160264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5160264" y="184403"/>
                  </a:lnTo>
                  <a:lnTo>
                    <a:pt x="5160264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322069" y="797051"/>
              <a:ext cx="5168265" cy="191770"/>
            </a:xfrm>
            <a:custGeom>
              <a:avLst/>
              <a:gdLst/>
              <a:ahLst/>
              <a:cxnLst/>
              <a:rect l="l" t="t" r="r" b="b"/>
              <a:pathLst>
                <a:path w="5168265" h="191769">
                  <a:moveTo>
                    <a:pt x="5166360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188976"/>
                  </a:lnTo>
                  <a:lnTo>
                    <a:pt x="1524" y="191262"/>
                  </a:lnTo>
                  <a:lnTo>
                    <a:pt x="5166360" y="191262"/>
                  </a:lnTo>
                  <a:lnTo>
                    <a:pt x="5167884" y="188976"/>
                  </a:lnTo>
                  <a:lnTo>
                    <a:pt x="5167884" y="187452"/>
                  </a:lnTo>
                  <a:lnTo>
                    <a:pt x="7620" y="187452"/>
                  </a:lnTo>
                  <a:lnTo>
                    <a:pt x="3810" y="183642"/>
                  </a:lnTo>
                  <a:lnTo>
                    <a:pt x="7620" y="183642"/>
                  </a:lnTo>
                  <a:lnTo>
                    <a:pt x="7620" y="6858"/>
                  </a:lnTo>
                  <a:lnTo>
                    <a:pt x="3810" y="6858"/>
                  </a:lnTo>
                  <a:lnTo>
                    <a:pt x="7620" y="3048"/>
                  </a:lnTo>
                  <a:lnTo>
                    <a:pt x="5167884" y="3048"/>
                  </a:lnTo>
                  <a:lnTo>
                    <a:pt x="5167884" y="1524"/>
                  </a:lnTo>
                  <a:lnTo>
                    <a:pt x="5166360" y="0"/>
                  </a:lnTo>
                  <a:close/>
                </a:path>
                <a:path w="5168265" h="191769">
                  <a:moveTo>
                    <a:pt x="7620" y="183642"/>
                  </a:moveTo>
                  <a:lnTo>
                    <a:pt x="3810" y="183642"/>
                  </a:lnTo>
                  <a:lnTo>
                    <a:pt x="7620" y="187452"/>
                  </a:lnTo>
                  <a:lnTo>
                    <a:pt x="7620" y="183642"/>
                  </a:lnTo>
                  <a:close/>
                </a:path>
                <a:path w="5168265" h="191769">
                  <a:moveTo>
                    <a:pt x="5160264" y="183642"/>
                  </a:moveTo>
                  <a:lnTo>
                    <a:pt x="7620" y="183642"/>
                  </a:lnTo>
                  <a:lnTo>
                    <a:pt x="7620" y="187452"/>
                  </a:lnTo>
                  <a:lnTo>
                    <a:pt x="5160264" y="187452"/>
                  </a:lnTo>
                  <a:lnTo>
                    <a:pt x="5160264" y="183642"/>
                  </a:lnTo>
                  <a:close/>
                </a:path>
                <a:path w="5168265" h="191769">
                  <a:moveTo>
                    <a:pt x="5160264" y="3048"/>
                  </a:moveTo>
                  <a:lnTo>
                    <a:pt x="5160264" y="187452"/>
                  </a:lnTo>
                  <a:lnTo>
                    <a:pt x="5164074" y="183642"/>
                  </a:lnTo>
                  <a:lnTo>
                    <a:pt x="5167884" y="183642"/>
                  </a:lnTo>
                  <a:lnTo>
                    <a:pt x="5167884" y="6858"/>
                  </a:lnTo>
                  <a:lnTo>
                    <a:pt x="5164074" y="6858"/>
                  </a:lnTo>
                  <a:lnTo>
                    <a:pt x="5160264" y="3048"/>
                  </a:lnTo>
                  <a:close/>
                </a:path>
                <a:path w="5168265" h="191769">
                  <a:moveTo>
                    <a:pt x="5167884" y="183642"/>
                  </a:moveTo>
                  <a:lnTo>
                    <a:pt x="5164074" y="183642"/>
                  </a:lnTo>
                  <a:lnTo>
                    <a:pt x="5160264" y="187452"/>
                  </a:lnTo>
                  <a:lnTo>
                    <a:pt x="5167884" y="187452"/>
                  </a:lnTo>
                  <a:lnTo>
                    <a:pt x="5167884" y="183642"/>
                  </a:lnTo>
                  <a:close/>
                </a:path>
                <a:path w="5168265" h="191769">
                  <a:moveTo>
                    <a:pt x="7620" y="3048"/>
                  </a:moveTo>
                  <a:lnTo>
                    <a:pt x="3810" y="6858"/>
                  </a:lnTo>
                  <a:lnTo>
                    <a:pt x="7620" y="6858"/>
                  </a:lnTo>
                  <a:lnTo>
                    <a:pt x="7620" y="3048"/>
                  </a:lnTo>
                  <a:close/>
                </a:path>
                <a:path w="5168265" h="191769">
                  <a:moveTo>
                    <a:pt x="5160264" y="3048"/>
                  </a:moveTo>
                  <a:lnTo>
                    <a:pt x="7620" y="3048"/>
                  </a:lnTo>
                  <a:lnTo>
                    <a:pt x="7620" y="6858"/>
                  </a:lnTo>
                  <a:lnTo>
                    <a:pt x="5160264" y="6858"/>
                  </a:lnTo>
                  <a:lnTo>
                    <a:pt x="5160264" y="3048"/>
                  </a:lnTo>
                  <a:close/>
                </a:path>
                <a:path w="5168265" h="191769">
                  <a:moveTo>
                    <a:pt x="5167884" y="3048"/>
                  </a:moveTo>
                  <a:lnTo>
                    <a:pt x="5160264" y="3048"/>
                  </a:lnTo>
                  <a:lnTo>
                    <a:pt x="5164074" y="6858"/>
                  </a:lnTo>
                  <a:lnTo>
                    <a:pt x="5167884" y="6858"/>
                  </a:lnTo>
                  <a:lnTo>
                    <a:pt x="516788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553218" y="753415"/>
            <a:ext cx="4700270" cy="15125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400"/>
              </a:spcBef>
            </a:pPr>
            <a:r>
              <a:rPr sz="950" b="1" i="1" spc="-45" dirty="0">
                <a:latin typeface="Trebuchet MS"/>
                <a:cs typeface="Trebuchet MS"/>
              </a:rPr>
              <a:t>GPS </a:t>
            </a:r>
            <a:r>
              <a:rPr sz="950" b="1" i="1" spc="-75" dirty="0">
                <a:latin typeface="Trebuchet MS"/>
                <a:cs typeface="Trebuchet MS"/>
              </a:rPr>
              <a:t>Coordinates: </a:t>
            </a:r>
            <a:r>
              <a:rPr sz="950" b="1" i="1" spc="-105" dirty="0">
                <a:latin typeface="Trebuchet MS"/>
                <a:cs typeface="Trebuchet MS"/>
              </a:rPr>
              <a:t>33°56’33.4’’ </a:t>
            </a:r>
            <a:r>
              <a:rPr sz="950" b="1" i="1" spc="-70" dirty="0">
                <a:latin typeface="Trebuchet MS"/>
                <a:cs typeface="Trebuchet MS"/>
              </a:rPr>
              <a:t>S; </a:t>
            </a:r>
            <a:r>
              <a:rPr sz="950" b="1" i="1" spc="-105" dirty="0">
                <a:latin typeface="Trebuchet MS"/>
                <a:cs typeface="Trebuchet MS"/>
              </a:rPr>
              <a:t>18°57’22.4’’</a:t>
            </a:r>
            <a:r>
              <a:rPr sz="950" b="1" i="1" spc="-5" dirty="0">
                <a:latin typeface="Trebuchet MS"/>
                <a:cs typeface="Trebuchet MS"/>
              </a:rPr>
              <a:t> </a:t>
            </a:r>
            <a:r>
              <a:rPr sz="950" b="1" i="1" spc="-105" dirty="0">
                <a:latin typeface="Trebuchet MS"/>
                <a:cs typeface="Trebuchet MS"/>
              </a:rPr>
              <a:t>E</a:t>
            </a:r>
            <a:endParaRPr sz="950">
              <a:latin typeface="Trebuchet MS"/>
              <a:cs typeface="Trebuchet MS"/>
            </a:endParaRPr>
          </a:p>
          <a:p>
            <a:pPr marL="1800860" indent="-179578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801495" algn="l"/>
              </a:tabLst>
            </a:pPr>
            <a:r>
              <a:rPr sz="950" b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EVENT/INJURY </a:t>
            </a:r>
            <a:r>
              <a:rPr sz="950" b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HAPPENS</a:t>
            </a:r>
            <a:endParaRPr sz="95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  <a:spcBef>
                <a:spcPts val="275"/>
              </a:spcBef>
            </a:pPr>
            <a:r>
              <a:rPr sz="950" b="1" spc="-70" dirty="0">
                <a:latin typeface="Trebuchet MS"/>
                <a:cs typeface="Trebuchet MS"/>
              </a:rPr>
              <a:t>(</a:t>
            </a:r>
            <a:r>
              <a:rPr sz="950" b="1" i="1" spc="-70" dirty="0">
                <a:latin typeface="Trebuchet MS"/>
                <a:cs typeface="Trebuchet MS"/>
              </a:rPr>
              <a:t>Nearest </a:t>
            </a:r>
            <a:r>
              <a:rPr sz="950" b="1" i="1" spc="-60" dirty="0">
                <a:latin typeface="Trebuchet MS"/>
                <a:cs typeface="Trebuchet MS"/>
              </a:rPr>
              <a:t>Player/Official/Medic </a:t>
            </a:r>
            <a:r>
              <a:rPr sz="950" b="1" i="1" spc="-75" dirty="0">
                <a:latin typeface="Trebuchet MS"/>
                <a:cs typeface="Trebuchet MS"/>
              </a:rPr>
              <a:t>to </a:t>
            </a:r>
            <a:r>
              <a:rPr sz="950" b="1" i="1" spc="-90" dirty="0">
                <a:latin typeface="Trebuchet MS"/>
                <a:cs typeface="Trebuchet MS"/>
              </a:rPr>
              <a:t>stay </a:t>
            </a:r>
            <a:r>
              <a:rPr sz="950" b="1" i="1" spc="-65" dirty="0">
                <a:latin typeface="Trebuchet MS"/>
                <a:cs typeface="Trebuchet MS"/>
              </a:rPr>
              <a:t>with </a:t>
            </a:r>
            <a:r>
              <a:rPr sz="950" b="1" i="1" spc="-70" dirty="0">
                <a:latin typeface="Trebuchet MS"/>
                <a:cs typeface="Trebuchet MS"/>
              </a:rPr>
              <a:t>the</a:t>
            </a:r>
            <a:r>
              <a:rPr sz="950" b="1" i="1" dirty="0">
                <a:latin typeface="Trebuchet MS"/>
                <a:cs typeface="Trebuchet MS"/>
              </a:rPr>
              <a:t> </a:t>
            </a:r>
            <a:r>
              <a:rPr sz="950" b="1" i="1" spc="-75" dirty="0">
                <a:latin typeface="Trebuchet MS"/>
                <a:cs typeface="Trebuchet MS"/>
              </a:rPr>
              <a:t>player</a:t>
            </a:r>
            <a:r>
              <a:rPr sz="950" b="1" spc="-75" dirty="0">
                <a:latin typeface="Trebuchet MS"/>
                <a:cs typeface="Trebuchet MS"/>
              </a:rPr>
              <a:t>)</a:t>
            </a:r>
            <a:endParaRPr sz="950">
              <a:latin typeface="Trebuchet MS"/>
              <a:cs typeface="Trebuchet MS"/>
            </a:endParaRPr>
          </a:p>
          <a:p>
            <a:pPr marL="1212850" indent="-12128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1212850" algn="l"/>
              </a:tabLst>
            </a:pPr>
            <a:r>
              <a:rPr sz="950" b="1" spc="-55" dirty="0">
                <a:latin typeface="Trebuchet MS"/>
                <a:cs typeface="Trebuchet MS"/>
              </a:rPr>
              <a:t>Summon </a:t>
            </a:r>
            <a:r>
              <a:rPr sz="950" b="1" spc="-65" dirty="0">
                <a:latin typeface="Trebuchet MS"/>
                <a:cs typeface="Trebuchet MS"/>
              </a:rPr>
              <a:t>nearest </a:t>
            </a:r>
            <a:r>
              <a:rPr sz="950" b="1" spc="-55" dirty="0">
                <a:latin typeface="Trebuchet MS"/>
                <a:cs typeface="Trebuchet MS"/>
              </a:rPr>
              <a:t>Coach/Referee/Medic </a:t>
            </a:r>
            <a:r>
              <a:rPr sz="950" b="1" spc="-50" dirty="0">
                <a:latin typeface="Trebuchet MS"/>
                <a:cs typeface="Trebuchet MS"/>
              </a:rPr>
              <a:t>to</a:t>
            </a:r>
            <a:r>
              <a:rPr sz="950" b="1" spc="-65" dirty="0">
                <a:latin typeface="Trebuchet MS"/>
                <a:cs typeface="Trebuchet MS"/>
              </a:rPr>
              <a:t> </a:t>
            </a:r>
            <a:r>
              <a:rPr sz="950" b="1" spc="-45" dirty="0">
                <a:latin typeface="Trebuchet MS"/>
                <a:cs typeface="Trebuchet MS"/>
              </a:rPr>
              <a:t>assist</a:t>
            </a:r>
            <a:endParaRPr sz="950">
              <a:latin typeface="Trebuchet MS"/>
              <a:cs typeface="Trebuchet MS"/>
            </a:endParaRPr>
          </a:p>
          <a:p>
            <a:pPr marL="657225" indent="-121920">
              <a:lnSpc>
                <a:spcPct val="100000"/>
              </a:lnSpc>
              <a:spcBef>
                <a:spcPts val="685"/>
              </a:spcBef>
              <a:buAutoNum type="arabicPeriod" startAt="2"/>
              <a:tabLst>
                <a:tab pos="657860" algn="l"/>
              </a:tabLst>
            </a:pPr>
            <a:r>
              <a:rPr sz="950" b="1" spc="-55" dirty="0">
                <a:latin typeface="Trebuchet MS"/>
                <a:cs typeface="Trebuchet MS"/>
              </a:rPr>
              <a:t>Summon </a:t>
            </a:r>
            <a:r>
              <a:rPr sz="950" b="1" spc="-65" dirty="0">
                <a:latin typeface="Trebuchet MS"/>
                <a:cs typeface="Trebuchet MS"/>
              </a:rPr>
              <a:t>dedicated </a:t>
            </a:r>
            <a:r>
              <a:rPr sz="950" b="1" spc="-75" dirty="0">
                <a:latin typeface="Trebuchet MS"/>
                <a:cs typeface="Trebuchet MS"/>
              </a:rPr>
              <a:t>First </a:t>
            </a:r>
            <a:r>
              <a:rPr sz="950" b="1" spc="-45" dirty="0">
                <a:latin typeface="Trebuchet MS"/>
                <a:cs typeface="Trebuchet MS"/>
              </a:rPr>
              <a:t>Aid </a:t>
            </a:r>
            <a:r>
              <a:rPr sz="950" b="1" spc="-70" dirty="0">
                <a:latin typeface="Trebuchet MS"/>
                <a:cs typeface="Trebuchet MS"/>
              </a:rPr>
              <a:t>Team/Paramedic </a:t>
            </a:r>
            <a:r>
              <a:rPr sz="950" b="1" spc="-55" dirty="0">
                <a:latin typeface="Trebuchet MS"/>
                <a:cs typeface="Trebuchet MS"/>
              </a:rPr>
              <a:t>or </a:t>
            </a:r>
            <a:r>
              <a:rPr sz="950" b="1" spc="-40" dirty="0">
                <a:latin typeface="Trebuchet MS"/>
                <a:cs typeface="Trebuchet MS"/>
              </a:rPr>
              <a:t>Medical </a:t>
            </a:r>
            <a:r>
              <a:rPr sz="950" b="1" spc="-55" dirty="0">
                <a:latin typeface="Trebuchet MS"/>
                <a:cs typeface="Trebuchet MS"/>
              </a:rPr>
              <a:t>Support</a:t>
            </a:r>
            <a:r>
              <a:rPr sz="950" b="1" spc="-95" dirty="0">
                <a:latin typeface="Trebuchet MS"/>
                <a:cs typeface="Trebuchet MS"/>
              </a:rPr>
              <a:t> </a:t>
            </a:r>
            <a:r>
              <a:rPr sz="950" b="1" spc="-55" dirty="0">
                <a:latin typeface="Trebuchet MS"/>
                <a:cs typeface="Trebuchet MS"/>
              </a:rPr>
              <a:t>Staff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 startAt="2"/>
            </a:pPr>
            <a:endParaRPr sz="750">
              <a:latin typeface="Trebuchet MS"/>
              <a:cs typeface="Trebuchet MS"/>
            </a:endParaRPr>
          </a:p>
          <a:p>
            <a:pPr marL="1300480" indent="-121285">
              <a:lnSpc>
                <a:spcPct val="100000"/>
              </a:lnSpc>
              <a:buAutoNum type="arabicPeriod" startAt="2"/>
              <a:tabLst>
                <a:tab pos="1300480" algn="l"/>
              </a:tabLst>
            </a:pPr>
            <a:r>
              <a:rPr sz="950" b="1" spc="-60" dirty="0">
                <a:latin typeface="Trebuchet MS"/>
                <a:cs typeface="Trebuchet MS"/>
              </a:rPr>
              <a:t>Call </a:t>
            </a:r>
            <a:r>
              <a:rPr sz="950" b="1" spc="-40" dirty="0">
                <a:latin typeface="Trebuchet MS"/>
                <a:cs typeface="Trebuchet MS"/>
              </a:rPr>
              <a:t>Medical </a:t>
            </a:r>
            <a:r>
              <a:rPr sz="950" b="1" spc="-50" dirty="0">
                <a:latin typeface="Trebuchet MS"/>
                <a:cs typeface="Trebuchet MS"/>
              </a:rPr>
              <a:t>Doctor/Nurse on </a:t>
            </a:r>
            <a:r>
              <a:rPr sz="950" b="1" spc="-60" dirty="0">
                <a:latin typeface="Trebuchet MS"/>
                <a:cs typeface="Trebuchet MS"/>
              </a:rPr>
              <a:t>duty </a:t>
            </a:r>
            <a:r>
              <a:rPr sz="950" b="1" spc="30" dirty="0">
                <a:latin typeface="Trebuchet MS"/>
                <a:cs typeface="Trebuchet MS"/>
              </a:rPr>
              <a:t>/</a:t>
            </a:r>
            <a:r>
              <a:rPr sz="950" b="1" spc="-125" dirty="0">
                <a:latin typeface="Trebuchet MS"/>
                <a:cs typeface="Trebuchet MS"/>
              </a:rPr>
              <a:t> </a:t>
            </a:r>
            <a:r>
              <a:rPr sz="950" b="1" spc="-55" dirty="0">
                <a:latin typeface="Trebuchet MS"/>
                <a:cs typeface="Trebuchet MS"/>
              </a:rPr>
              <a:t>standby</a:t>
            </a:r>
            <a:endParaRPr sz="950">
              <a:latin typeface="Trebuchet MS"/>
              <a:cs typeface="Trebuchet MS"/>
            </a:endParaRPr>
          </a:p>
          <a:p>
            <a:pPr marL="133350" indent="-121285">
              <a:lnSpc>
                <a:spcPct val="100000"/>
              </a:lnSpc>
              <a:spcBef>
                <a:spcPts val="660"/>
              </a:spcBef>
              <a:buAutoNum type="arabicPeriod" startAt="2"/>
              <a:tabLst>
                <a:tab pos="133985" algn="l"/>
              </a:tabLst>
            </a:pPr>
            <a:r>
              <a:rPr sz="950" b="1" spc="-40" dirty="0">
                <a:latin typeface="Trebuchet MS"/>
                <a:cs typeface="Trebuchet MS"/>
              </a:rPr>
              <a:t>Assess </a:t>
            </a:r>
            <a:r>
              <a:rPr sz="950" b="1" spc="-55" dirty="0">
                <a:latin typeface="Trebuchet MS"/>
                <a:cs typeface="Trebuchet MS"/>
              </a:rPr>
              <a:t>information/situation, </a:t>
            </a:r>
            <a:r>
              <a:rPr sz="950" b="1" spc="-70" dirty="0">
                <a:latin typeface="Trebuchet MS"/>
                <a:cs typeface="Trebuchet MS"/>
              </a:rPr>
              <a:t>determine </a:t>
            </a:r>
            <a:r>
              <a:rPr sz="950" b="1" spc="-65" dirty="0">
                <a:latin typeface="Trebuchet MS"/>
                <a:cs typeface="Trebuchet MS"/>
              </a:rPr>
              <a:t>severity </a:t>
            </a:r>
            <a:r>
              <a:rPr sz="950" b="1" spc="-50" dirty="0">
                <a:latin typeface="Trebuchet MS"/>
                <a:cs typeface="Trebuchet MS"/>
              </a:rPr>
              <a:t>and RESPOND </a:t>
            </a:r>
            <a:r>
              <a:rPr sz="950" b="1" spc="-70" dirty="0">
                <a:latin typeface="Trebuchet MS"/>
                <a:cs typeface="Trebuchet MS"/>
              </a:rPr>
              <a:t>ACCORDINGLY </a:t>
            </a:r>
            <a:r>
              <a:rPr sz="950" b="1" spc="-40" dirty="0">
                <a:latin typeface="Trebuchet MS"/>
                <a:cs typeface="Trebuchet MS"/>
              </a:rPr>
              <a:t>as </a:t>
            </a:r>
            <a:r>
              <a:rPr sz="950" b="1" spc="-70" dirty="0">
                <a:latin typeface="Trebuchet MS"/>
                <a:cs typeface="Trebuchet MS"/>
              </a:rPr>
              <a:t>per</a:t>
            </a:r>
            <a:r>
              <a:rPr sz="950" b="1" spc="-25" dirty="0">
                <a:latin typeface="Trebuchet MS"/>
                <a:cs typeface="Trebuchet MS"/>
              </a:rPr>
              <a:t> </a:t>
            </a:r>
            <a:r>
              <a:rPr sz="950" b="1" spc="-50" dirty="0">
                <a:latin typeface="Trebuchet MS"/>
                <a:cs typeface="Trebuchet MS"/>
              </a:rPr>
              <a:t>below</a:t>
            </a:r>
            <a:endParaRPr sz="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9240773"/>
            <a:ext cx="5981700" cy="6350"/>
          </a:xfrm>
          <a:custGeom>
            <a:avLst/>
            <a:gdLst/>
            <a:ahLst/>
            <a:cxnLst/>
            <a:rect l="l" t="t" r="r" b="b"/>
            <a:pathLst>
              <a:path w="5981700" h="6350">
                <a:moveTo>
                  <a:pt x="5981700" y="0"/>
                </a:moveTo>
                <a:lnTo>
                  <a:pt x="0" y="0"/>
                </a:lnTo>
                <a:lnTo>
                  <a:pt x="0" y="6095"/>
                </a:lnTo>
                <a:lnTo>
                  <a:pt x="5981700" y="6095"/>
                </a:lnTo>
                <a:lnTo>
                  <a:pt x="59817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241" y="400050"/>
          <a:ext cx="6192520" cy="7767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951">
                <a:tc>
                  <a:txBody>
                    <a:bodyPr/>
                    <a:lstStyle/>
                    <a:p>
                      <a:pPr marL="527050" marR="125095" indent="-396240">
                        <a:lnSpc>
                          <a:spcPts val="1340"/>
                        </a:lnSpc>
                        <a:spcBef>
                          <a:spcPts val="10"/>
                        </a:spcBef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11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Action  Plan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221615" marR="215265" indent="80010">
                        <a:lnSpc>
                          <a:spcPts val="1340"/>
                        </a:lnSpc>
                        <a:spcBef>
                          <a:spcPts val="10"/>
                        </a:spcBef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Designated  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Responsibility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Name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Contact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info.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117475"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Trebuchet MS"/>
                          <a:cs typeface="Trebuchet MS"/>
                        </a:rPr>
                        <a:t>Confirmed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67335" marR="73025" indent="-267970">
                        <a:lnSpc>
                          <a:spcPct val="100000"/>
                        </a:lnSpc>
                        <a:spcBef>
                          <a:spcPts val="15"/>
                        </a:spcBef>
                        <a:buSzPct val="90909"/>
                        <a:buFont typeface="Wingdings"/>
                        <a:buChar char=""/>
                        <a:tabLst>
                          <a:tab pos="267970" algn="l"/>
                        </a:tabLst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100" b="1" spc="-45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303">
                <a:tc>
                  <a:txBody>
                    <a:bodyPr/>
                    <a:lstStyle/>
                    <a:p>
                      <a:pPr marL="203200" marR="198755" indent="4064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Management: 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(Pitch</a:t>
                      </a:r>
                      <a:r>
                        <a:rPr sz="1100" b="1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Protocol)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Coach 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&amp; </a:t>
                      </a: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sz="1100" b="1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Aider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Louis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Wessels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125095" marR="120650" algn="ctr">
                        <a:lnSpc>
                          <a:spcPct val="101800"/>
                        </a:lnSpc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World</a:t>
                      </a:r>
                      <a:r>
                        <a:rPr sz="11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Rugby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Level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1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Coach  </a:t>
                      </a:r>
                      <a:r>
                        <a:rPr sz="1100" spc="-30" dirty="0">
                          <a:latin typeface="Trebuchet MS"/>
                          <a:cs typeface="Trebuchet MS"/>
                        </a:rPr>
                        <a:t>BS‐0001328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382270" marR="377190" algn="ctr">
                        <a:lnSpc>
                          <a:spcPct val="101800"/>
                        </a:lnSpc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BokSmart</a:t>
                      </a:r>
                      <a:r>
                        <a:rPr sz="11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Expires: 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28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October</a:t>
                      </a:r>
                      <a:r>
                        <a:rPr sz="11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2018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Mobile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number: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0847335641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Andrew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Court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5" dirty="0">
                          <a:latin typeface="Trebuchet MS"/>
                          <a:cs typeface="Trebuchet MS"/>
                        </a:rPr>
                        <a:t>First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Aid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Level</a:t>
                      </a:r>
                      <a:r>
                        <a:rPr sz="11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60" dirty="0">
                          <a:latin typeface="Trebuchet MS"/>
                          <a:cs typeface="Trebuchet MS"/>
                        </a:rPr>
                        <a:t>Expiry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date: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31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December</a:t>
                      </a:r>
                      <a:r>
                        <a:rPr sz="11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2018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54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Mobile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number: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0762235417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272">
                <a:tc>
                  <a:txBody>
                    <a:bodyPr/>
                    <a:lstStyle/>
                    <a:p>
                      <a:pPr marL="227329" indent="16510">
                        <a:lnSpc>
                          <a:spcPts val="1305"/>
                        </a:lnSpc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Management: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386080" marR="221615" indent="-158750">
                        <a:lnSpc>
                          <a:spcPct val="101400"/>
                        </a:lnSpc>
                        <a:spcBef>
                          <a:spcPts val="5"/>
                        </a:spcBef>
                      </a:pPr>
                      <a:r>
                        <a:rPr sz="1100" b="1" spc="-40" dirty="0">
                          <a:latin typeface="Trebuchet MS"/>
                          <a:cs typeface="Trebuchet MS"/>
                        </a:rPr>
                        <a:t>(Medical</a:t>
                      </a:r>
                      <a:r>
                        <a:rPr sz="11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room 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Protocol)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187">
                <a:tc>
                  <a:txBody>
                    <a:bodyPr/>
                    <a:lstStyle/>
                    <a:p>
                      <a:pPr marL="470534" marR="48260" indent="-417195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Evacuation</a:t>
                      </a:r>
                      <a:r>
                        <a:rPr sz="11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Protocol: 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(Field)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3655" algn="ctr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00" spc="-30" dirty="0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case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sz="1100" spc="-35" dirty="0">
                          <a:latin typeface="Trebuchet MS"/>
                          <a:cs typeface="Trebuchet MS"/>
                        </a:rPr>
                        <a:t>serious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head,</a:t>
                      </a:r>
                      <a:r>
                        <a:rPr sz="11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neck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39370" marR="33655" algn="ctr">
                        <a:lnSpc>
                          <a:spcPts val="1340"/>
                        </a:lnSpc>
                        <a:spcBef>
                          <a:spcPts val="10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and spine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injury,</a:t>
                      </a:r>
                      <a:r>
                        <a:rPr sz="1100" spc="-2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this 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will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be </a:t>
                      </a:r>
                      <a:r>
                        <a:rPr sz="1100" spc="-35" dirty="0">
                          <a:latin typeface="Trebuchet MS"/>
                          <a:cs typeface="Trebuchet MS"/>
                        </a:rPr>
                        <a:t>done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100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the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18415" marR="14604" algn="ctr">
                        <a:lnSpc>
                          <a:spcPts val="1340"/>
                        </a:lnSpc>
                      </a:pPr>
                      <a:r>
                        <a:rPr sz="1100" spc="-55" dirty="0">
                          <a:latin typeface="Trebuchet MS"/>
                          <a:cs typeface="Trebuchet MS"/>
                        </a:rPr>
                        <a:t>attending</a:t>
                      </a:r>
                      <a:r>
                        <a:rPr sz="11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Emergency  </a:t>
                      </a:r>
                      <a:r>
                        <a:rPr sz="1100" b="1" spc="-40" dirty="0"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Staff,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but 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until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they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arrive,</a:t>
                      </a:r>
                      <a:r>
                        <a:rPr sz="11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the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50165" marR="43815" algn="ctr">
                        <a:lnSpc>
                          <a:spcPts val="1340"/>
                        </a:lnSpc>
                        <a:spcBef>
                          <a:spcPts val="15"/>
                        </a:spcBef>
                      </a:pPr>
                      <a:r>
                        <a:rPr sz="1100" spc="-50" dirty="0">
                          <a:latin typeface="Trebuchet MS"/>
                          <a:cs typeface="Trebuchet MS"/>
                        </a:rPr>
                        <a:t>coach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sz="1100" spc="-2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aider 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have to manage</a:t>
                      </a:r>
                      <a:r>
                        <a:rPr sz="1100" spc="-25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the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100" spc="-45" dirty="0">
                          <a:latin typeface="Trebuchet MS"/>
                          <a:cs typeface="Trebuchet MS"/>
                        </a:rPr>
                        <a:t>situation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Louis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Wessels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125095" marR="120650" algn="ctr">
                        <a:lnSpc>
                          <a:spcPct val="101800"/>
                        </a:lnSpc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World</a:t>
                      </a:r>
                      <a:r>
                        <a:rPr sz="11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Rugby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Level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1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Coach  </a:t>
                      </a:r>
                      <a:r>
                        <a:rPr sz="1100" spc="-30" dirty="0">
                          <a:latin typeface="Trebuchet MS"/>
                          <a:cs typeface="Trebuchet MS"/>
                        </a:rPr>
                        <a:t>BS‐0001328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382270" marR="377190" algn="ctr">
                        <a:lnSpc>
                          <a:spcPts val="1340"/>
                        </a:lnSpc>
                        <a:spcBef>
                          <a:spcPts val="45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BokSmart</a:t>
                      </a:r>
                      <a:r>
                        <a:rPr sz="11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Expires: 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28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October</a:t>
                      </a:r>
                      <a:r>
                        <a:rPr sz="11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2018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Andrew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Court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5" dirty="0">
                          <a:latin typeface="Trebuchet MS"/>
                          <a:cs typeface="Trebuchet MS"/>
                        </a:rPr>
                        <a:t>First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Aid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Level</a:t>
                      </a:r>
                      <a:r>
                        <a:rPr sz="11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60" dirty="0">
                          <a:latin typeface="Trebuchet MS"/>
                          <a:cs typeface="Trebuchet MS"/>
                        </a:rPr>
                        <a:t>Expiry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date: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31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December</a:t>
                      </a:r>
                      <a:r>
                        <a:rPr sz="11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2018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Mobile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number: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0847335641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Mobile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number: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0762235417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63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Evacuation</a:t>
                      </a:r>
                      <a:r>
                        <a:rPr sz="11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Protocol: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spc="-65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attending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54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40" dirty="0">
                          <a:latin typeface="Trebuchet MS"/>
                          <a:cs typeface="Trebuchet MS"/>
                        </a:rPr>
                        <a:t>(Medical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room,</a:t>
                      </a:r>
                      <a:r>
                        <a:rPr sz="11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Spinal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Medical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022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unit,</a:t>
                      </a:r>
                      <a:r>
                        <a:rPr sz="11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General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Hospital,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Trauma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Staff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,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once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they</a:t>
                      </a:r>
                      <a:r>
                        <a:rPr sz="1100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have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0" dirty="0">
                          <a:latin typeface="Trebuchet MS"/>
                          <a:cs typeface="Trebuchet MS"/>
                        </a:rPr>
                        <a:t>arrived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1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scene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730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201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Unit)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55305">
                <a:tc>
                  <a:txBody>
                    <a:bodyPr/>
                    <a:lstStyle/>
                    <a:p>
                      <a:pPr marL="46990" marR="41275" indent="-635" algn="ctr">
                        <a:lnSpc>
                          <a:spcPts val="1340"/>
                        </a:lnSpc>
                        <a:spcBef>
                          <a:spcPts val="10"/>
                        </a:spcBef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Communication: 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(BokSmart</a:t>
                      </a:r>
                      <a:r>
                        <a:rPr sz="11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Spineline,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127000" marR="120650" algn="ctr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SICM,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Ambulance  </a:t>
                      </a: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service,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Spinal 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unit/hospital)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Coach 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&amp; </a:t>
                      </a: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sz="1100" b="1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Aider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Louis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Wessels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125095" marR="120650" algn="ctr">
                        <a:lnSpc>
                          <a:spcPts val="134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World</a:t>
                      </a:r>
                      <a:r>
                        <a:rPr sz="11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Rugby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Level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1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0" dirty="0">
                          <a:latin typeface="Trebuchet MS"/>
                          <a:cs typeface="Trebuchet MS"/>
                        </a:rPr>
                        <a:t>Coach  </a:t>
                      </a:r>
                      <a:r>
                        <a:rPr sz="1100" spc="-30" dirty="0">
                          <a:latin typeface="Trebuchet MS"/>
                          <a:cs typeface="Trebuchet MS"/>
                        </a:rPr>
                        <a:t>BS‐0001328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382270" marR="377190" algn="ctr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00" spc="-40" dirty="0">
                          <a:latin typeface="Trebuchet MS"/>
                          <a:cs typeface="Trebuchet MS"/>
                        </a:rPr>
                        <a:t>BokSmart</a:t>
                      </a:r>
                      <a:r>
                        <a:rPr sz="11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Expires: 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28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October</a:t>
                      </a:r>
                      <a:r>
                        <a:rPr sz="11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2018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Mobile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number: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0847335641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Andrew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Court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5" dirty="0">
                          <a:latin typeface="Trebuchet MS"/>
                          <a:cs typeface="Trebuchet MS"/>
                        </a:rPr>
                        <a:t>First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Aid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Level</a:t>
                      </a:r>
                      <a:r>
                        <a:rPr sz="11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60" dirty="0">
                          <a:latin typeface="Trebuchet MS"/>
                          <a:cs typeface="Trebuchet MS"/>
                        </a:rPr>
                        <a:t>Expiry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date: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31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December</a:t>
                      </a:r>
                      <a:r>
                        <a:rPr sz="11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2018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54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Mobile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number: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0762235417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54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1200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76300" y="9275127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9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E7E7E"/>
                </a:solidFill>
                <a:latin typeface="Trebuchet MS"/>
                <a:cs typeface="Trebuchet MS"/>
              </a:rPr>
              <a:t>Page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9197340"/>
            <a:ext cx="6438900" cy="222250"/>
            <a:chOff x="666750" y="9197340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9214866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4072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9197340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89787" y="8018526"/>
            <a:ext cx="6600444" cy="951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5164" y="2089404"/>
            <a:ext cx="2825495" cy="1115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7177" y="3353561"/>
            <a:ext cx="621741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3844" y="3438905"/>
            <a:ext cx="1182319" cy="419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596129" y="3412235"/>
            <a:ext cx="614045" cy="447040"/>
            <a:chOff x="4596129" y="3412235"/>
            <a:chExt cx="614045" cy="447040"/>
          </a:xfrm>
        </p:grpSpPr>
        <p:sp>
          <p:nvSpPr>
            <p:cNvPr id="11" name="object 11"/>
            <p:cNvSpPr/>
            <p:nvPr/>
          </p:nvSpPr>
          <p:spPr>
            <a:xfrm>
              <a:off x="4642865" y="3433571"/>
              <a:ext cx="567093" cy="4251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02479" y="3412235"/>
              <a:ext cx="0" cy="436880"/>
            </a:xfrm>
            <a:custGeom>
              <a:avLst/>
              <a:gdLst/>
              <a:ahLst/>
              <a:cxnLst/>
              <a:rect l="l" t="t" r="r" b="b"/>
              <a:pathLst>
                <a:path h="436879">
                  <a:moveTo>
                    <a:pt x="0" y="0"/>
                  </a:moveTo>
                  <a:lnTo>
                    <a:pt x="0" y="43662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49272" y="3977894"/>
            <a:ext cx="1330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75" dirty="0">
                <a:latin typeface="Trebuchet MS"/>
                <a:cs typeface="Trebuchet MS"/>
                <a:hlinkClick r:id="rId8"/>
              </a:rPr>
              <a:t>www.BokSmart.com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10355" y="3951732"/>
            <a:ext cx="191262" cy="1912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88917" y="3977894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60" dirty="0">
                <a:latin typeface="Trebuchet MS"/>
                <a:cs typeface="Trebuchet MS"/>
              </a:rPr>
              <a:t>/BokSmart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28209" y="3951732"/>
            <a:ext cx="191262" cy="1912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41061" y="3977894"/>
            <a:ext cx="781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0" dirty="0">
                <a:latin typeface="Trebuchet MS"/>
                <a:cs typeface="Trebuchet MS"/>
              </a:rPr>
              <a:t>@BokSmart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6677" y="4276903"/>
            <a:ext cx="5559425" cy="146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7860" marR="5080" indent="-1915795">
              <a:lnSpc>
                <a:spcPct val="152400"/>
              </a:lnSpc>
              <a:spcBef>
                <a:spcPts val="100"/>
              </a:spcBef>
            </a:pPr>
            <a:r>
              <a:rPr sz="3100" b="1" u="heavy" spc="-1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Safety in </a:t>
            </a:r>
            <a:r>
              <a:rPr sz="3100" b="1" u="heavy" spc="-1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</a:t>
            </a:r>
            <a:r>
              <a:rPr sz="3100" b="1" u="heavy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Playing</a:t>
            </a:r>
            <a:r>
              <a:rPr sz="3100" b="1" u="heavy" spc="-4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100" b="1" u="heavy" spc="-1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Environment </a:t>
            </a:r>
            <a:r>
              <a:rPr sz="3100" b="1" spc="-180" dirty="0">
                <a:latin typeface="Trebuchet MS"/>
                <a:cs typeface="Trebuchet MS"/>
              </a:rPr>
              <a:t> </a:t>
            </a:r>
            <a:r>
              <a:rPr sz="3100" b="1" u="heavy" spc="-1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Document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07945" y="6383528"/>
            <a:ext cx="3556635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latin typeface="Trebuchet MS"/>
                <a:cs typeface="Trebuchet MS"/>
              </a:rPr>
              <a:t>Clint </a:t>
            </a:r>
            <a:r>
              <a:rPr sz="1200" b="1" spc="-65" dirty="0">
                <a:latin typeface="Trebuchet MS"/>
                <a:cs typeface="Trebuchet MS"/>
              </a:rPr>
              <a:t>Readhead </a:t>
            </a:r>
            <a:r>
              <a:rPr sz="1200" b="1" spc="-50" dirty="0">
                <a:latin typeface="Trebuchet MS"/>
                <a:cs typeface="Trebuchet MS"/>
              </a:rPr>
              <a:t>(SARU </a:t>
            </a:r>
            <a:r>
              <a:rPr sz="1200" b="1" spc="-70" dirty="0">
                <a:latin typeface="Trebuchet MS"/>
                <a:cs typeface="Trebuchet MS"/>
              </a:rPr>
              <a:t>Senior </a:t>
            </a:r>
            <a:r>
              <a:rPr sz="1200" b="1" spc="-40" dirty="0">
                <a:latin typeface="Trebuchet MS"/>
                <a:cs typeface="Trebuchet MS"/>
              </a:rPr>
              <a:t>Manager:</a:t>
            </a:r>
            <a:r>
              <a:rPr sz="1200" b="1" spc="-215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Trebuchet MS"/>
                <a:cs typeface="Trebuchet MS"/>
              </a:rPr>
              <a:t>Medical),</a:t>
            </a:r>
            <a:endParaRPr sz="1200">
              <a:latin typeface="Trebuchet MS"/>
              <a:cs typeface="Trebuchet MS"/>
            </a:endParaRPr>
          </a:p>
          <a:p>
            <a:pPr marL="12700" marR="5080" algn="ctr">
              <a:lnSpc>
                <a:spcPts val="1470"/>
              </a:lnSpc>
              <a:spcBef>
                <a:spcPts val="45"/>
              </a:spcBef>
            </a:pPr>
            <a:r>
              <a:rPr sz="1200" b="1" spc="-55" dirty="0">
                <a:latin typeface="Trebuchet MS"/>
                <a:cs typeface="Trebuchet MS"/>
              </a:rPr>
              <a:t>Dr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55" dirty="0">
                <a:latin typeface="Trebuchet MS"/>
                <a:cs typeface="Trebuchet MS"/>
              </a:rPr>
              <a:t>Wayne</a:t>
            </a:r>
            <a:r>
              <a:rPr sz="1200" b="1" spc="-90" dirty="0">
                <a:latin typeface="Trebuchet MS"/>
                <a:cs typeface="Trebuchet MS"/>
              </a:rPr>
              <a:t> </a:t>
            </a:r>
            <a:r>
              <a:rPr sz="1200" b="1" spc="-70" dirty="0">
                <a:latin typeface="Trebuchet MS"/>
                <a:cs typeface="Trebuchet MS"/>
              </a:rPr>
              <a:t>Viljoen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50" dirty="0">
                <a:latin typeface="Trebuchet MS"/>
                <a:cs typeface="Trebuchet MS"/>
              </a:rPr>
              <a:t>(SARU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Senior</a:t>
            </a:r>
            <a:r>
              <a:rPr sz="1200" b="1" spc="-100" dirty="0">
                <a:latin typeface="Trebuchet MS"/>
                <a:cs typeface="Trebuchet MS"/>
              </a:rPr>
              <a:t> </a:t>
            </a:r>
            <a:r>
              <a:rPr sz="1200" b="1" spc="-45" dirty="0">
                <a:latin typeface="Trebuchet MS"/>
                <a:cs typeface="Trebuchet MS"/>
              </a:rPr>
              <a:t>Manager: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Trebuchet MS"/>
                <a:cs typeface="Trebuchet MS"/>
              </a:rPr>
              <a:t>Rugby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Safety)  </a:t>
            </a:r>
            <a:r>
              <a:rPr sz="1200" b="1" spc="-55" dirty="0">
                <a:latin typeface="Trebuchet MS"/>
                <a:cs typeface="Trebuchet MS"/>
              </a:rPr>
              <a:t>Dr </a:t>
            </a:r>
            <a:r>
              <a:rPr sz="1200" b="1" spc="-90" dirty="0">
                <a:latin typeface="Trebuchet MS"/>
                <a:cs typeface="Trebuchet MS"/>
              </a:rPr>
              <a:t>Jason </a:t>
            </a:r>
            <a:r>
              <a:rPr sz="1200" b="1" spc="-70" dirty="0">
                <a:latin typeface="Trebuchet MS"/>
                <a:cs typeface="Trebuchet MS"/>
              </a:rPr>
              <a:t>Suter </a:t>
            </a:r>
            <a:r>
              <a:rPr sz="1200" b="1" spc="-60" dirty="0">
                <a:latin typeface="Trebuchet MS"/>
                <a:cs typeface="Trebuchet MS"/>
              </a:rPr>
              <a:t>(Sports</a:t>
            </a:r>
            <a:r>
              <a:rPr sz="1200" b="1" spc="-170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Trebuchet MS"/>
                <a:cs typeface="Trebuchet MS"/>
              </a:rPr>
              <a:t>Doctor)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45357" y="3413759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0"/>
                </a:moveTo>
                <a:lnTo>
                  <a:pt x="0" y="43586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01700" y="9280143"/>
            <a:ext cx="69850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1 |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62431"/>
            <a:ext cx="6428105" cy="804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u="heavy" spc="-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SAFETY </a:t>
            </a:r>
            <a:r>
              <a:rPr sz="1600" b="1" u="heavy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 </a:t>
            </a:r>
            <a:r>
              <a:rPr sz="1600" b="1" u="heavy" spc="-1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</a:t>
            </a:r>
            <a:r>
              <a:rPr sz="1600" b="1" u="heavy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PLAYING</a:t>
            </a:r>
            <a:r>
              <a:rPr sz="1600" b="1" u="heavy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heavy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ENVIRONMENT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</a:pPr>
            <a:r>
              <a:rPr sz="1400" b="1" spc="-130" dirty="0">
                <a:latin typeface="Trebuchet MS"/>
                <a:cs typeface="Trebuchet MS"/>
              </a:rPr>
              <a:t>1.</a:t>
            </a:r>
            <a:r>
              <a:rPr sz="1400" b="1" spc="-5" dirty="0">
                <a:latin typeface="Trebuchet MS"/>
                <a:cs typeface="Trebuchet MS"/>
              </a:rPr>
              <a:t> 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Introduction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715" algn="just">
              <a:lnSpc>
                <a:spcPct val="101699"/>
              </a:lnSpc>
            </a:pPr>
            <a:r>
              <a:rPr sz="1200" spc="-40" dirty="0">
                <a:latin typeface="Trebuchet MS"/>
                <a:cs typeface="Trebuchet MS"/>
              </a:rPr>
              <a:t>Rugby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65" dirty="0">
                <a:latin typeface="Trebuchet MS"/>
                <a:cs typeface="Trebuchet MS"/>
              </a:rPr>
              <a:t>contact </a:t>
            </a:r>
            <a:r>
              <a:rPr sz="1200" spc="-45" dirty="0">
                <a:latin typeface="Trebuchet MS"/>
                <a:cs typeface="Trebuchet MS"/>
              </a:rPr>
              <a:t>sport </a:t>
            </a:r>
            <a:r>
              <a:rPr sz="1200" spc="-60" dirty="0">
                <a:latin typeface="Trebuchet MS"/>
                <a:cs typeface="Trebuchet MS"/>
              </a:rPr>
              <a:t>that </a:t>
            </a:r>
            <a:r>
              <a:rPr sz="1200" spc="-50" dirty="0">
                <a:latin typeface="Trebuchet MS"/>
                <a:cs typeface="Trebuchet MS"/>
              </a:rPr>
              <a:t>requires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95" dirty="0">
                <a:latin typeface="Trebuchet MS"/>
                <a:cs typeface="Trebuchet MS"/>
              </a:rPr>
              <a:t>fit, </a:t>
            </a:r>
            <a:r>
              <a:rPr sz="1200" spc="-55" dirty="0">
                <a:latin typeface="Trebuchet MS"/>
                <a:cs typeface="Trebuchet MS"/>
              </a:rPr>
              <a:t>trained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5" dirty="0">
                <a:latin typeface="Trebuchet MS"/>
                <a:cs typeface="Trebuchet MS"/>
              </a:rPr>
              <a:t>skilled participant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45" dirty="0">
                <a:latin typeface="Trebuchet MS"/>
                <a:cs typeface="Trebuchet MS"/>
              </a:rPr>
              <a:t>order </a:t>
            </a:r>
            <a:r>
              <a:rPr sz="1200" spc="-50" dirty="0">
                <a:latin typeface="Trebuchet MS"/>
                <a:cs typeface="Trebuchet MS"/>
              </a:rPr>
              <a:t>to </a:t>
            </a:r>
            <a:r>
              <a:rPr sz="1200" spc="-55" dirty="0">
                <a:latin typeface="Trebuchet MS"/>
                <a:cs typeface="Trebuchet MS"/>
              </a:rPr>
              <a:t>reduce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risk of  </a:t>
            </a:r>
            <a:r>
              <a:rPr sz="1200" spc="-55" dirty="0">
                <a:latin typeface="Trebuchet MS"/>
                <a:cs typeface="Trebuchet MS"/>
              </a:rPr>
              <a:t>catastrophic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injury.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In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addition,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playing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environment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needs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suitable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70" dirty="0">
                <a:latin typeface="Trebuchet MS"/>
                <a:cs typeface="Trebuchet MS"/>
              </a:rPr>
              <a:t> hazard‐free, </a:t>
            </a:r>
            <a:r>
              <a:rPr sz="1200" spc="-55" dirty="0">
                <a:latin typeface="Trebuchet MS"/>
                <a:cs typeface="Trebuchet MS"/>
              </a:rPr>
              <a:t>with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  correct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supporting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personnel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hand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order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minimise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injury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enhance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safety.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715" algn="just">
              <a:lnSpc>
                <a:spcPct val="101699"/>
              </a:lnSpc>
              <a:spcBef>
                <a:spcPts val="5"/>
              </a:spcBef>
            </a:pPr>
            <a:r>
              <a:rPr sz="1200" spc="-40" dirty="0">
                <a:latin typeface="Trebuchet MS"/>
                <a:cs typeface="Trebuchet MS"/>
              </a:rPr>
              <a:t>Rugby </a:t>
            </a:r>
            <a:r>
              <a:rPr sz="1200" spc="-55" dirty="0">
                <a:latin typeface="Trebuchet MS"/>
                <a:cs typeface="Trebuchet MS"/>
              </a:rPr>
              <a:t>event management, </a:t>
            </a:r>
            <a:r>
              <a:rPr sz="1200" spc="-50" dirty="0">
                <a:latin typeface="Trebuchet MS"/>
                <a:cs typeface="Trebuchet MS"/>
              </a:rPr>
              <a:t>from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65" dirty="0">
                <a:latin typeface="Trebuchet MS"/>
                <a:cs typeface="Trebuchet MS"/>
              </a:rPr>
              <a:t>medical perspective,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50" dirty="0">
                <a:latin typeface="Trebuchet MS"/>
                <a:cs typeface="Trebuchet MS"/>
              </a:rPr>
              <a:t>designed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0" dirty="0">
                <a:latin typeface="Trebuchet MS"/>
                <a:cs typeface="Trebuchet MS"/>
              </a:rPr>
              <a:t>provide on‐site </a:t>
            </a:r>
            <a:r>
              <a:rPr sz="1200" spc="-65" dirty="0">
                <a:latin typeface="Trebuchet MS"/>
                <a:cs typeface="Trebuchet MS"/>
              </a:rPr>
              <a:t>medical care</a:t>
            </a:r>
            <a:r>
              <a:rPr sz="1200" spc="-23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  </a:t>
            </a:r>
            <a:r>
              <a:rPr sz="1200" spc="-55" dirty="0">
                <a:latin typeface="Trebuchet MS"/>
                <a:cs typeface="Trebuchet MS"/>
              </a:rPr>
              <a:t>administration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75" dirty="0">
                <a:latin typeface="Trebuchet MS"/>
                <a:cs typeface="Trebuchet MS"/>
              </a:rPr>
              <a:t>all </a:t>
            </a:r>
            <a:r>
              <a:rPr sz="1200" spc="-55" dirty="0">
                <a:latin typeface="Trebuchet MS"/>
                <a:cs typeface="Trebuchet MS"/>
              </a:rPr>
              <a:t>participants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40" dirty="0">
                <a:latin typeface="Trebuchet MS"/>
                <a:cs typeface="Trebuchet MS"/>
              </a:rPr>
              <a:t>rugby </a:t>
            </a:r>
            <a:r>
              <a:rPr sz="1200" spc="-65" dirty="0">
                <a:latin typeface="Trebuchet MS"/>
                <a:cs typeface="Trebuchet MS"/>
              </a:rPr>
              <a:t>matches. </a:t>
            </a:r>
            <a:r>
              <a:rPr sz="1200" spc="-50" dirty="0">
                <a:latin typeface="Trebuchet MS"/>
                <a:cs typeface="Trebuchet MS"/>
              </a:rPr>
              <a:t>SARU, </a:t>
            </a:r>
            <a:r>
              <a:rPr sz="1200" spc="-45" dirty="0">
                <a:latin typeface="Trebuchet MS"/>
                <a:cs typeface="Trebuchet MS"/>
              </a:rPr>
              <a:t>an </a:t>
            </a:r>
            <a:r>
              <a:rPr sz="1200" spc="-70" dirty="0">
                <a:latin typeface="Trebuchet MS"/>
                <a:cs typeface="Trebuchet MS"/>
              </a:rPr>
              <a:t>affiliate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30" dirty="0">
                <a:latin typeface="Trebuchet MS"/>
                <a:cs typeface="Trebuchet MS"/>
              </a:rPr>
              <a:t>World </a:t>
            </a:r>
            <a:r>
              <a:rPr sz="1200" spc="-60" dirty="0">
                <a:latin typeface="Trebuchet MS"/>
                <a:cs typeface="Trebuchet MS"/>
              </a:rPr>
              <a:t>Rugby, </a:t>
            </a:r>
            <a:r>
              <a:rPr sz="1200" spc="-40" dirty="0">
                <a:latin typeface="Trebuchet MS"/>
                <a:cs typeface="Trebuchet MS"/>
              </a:rPr>
              <a:t>has </a:t>
            </a:r>
            <a:r>
              <a:rPr sz="1200" spc="-45" dirty="0">
                <a:latin typeface="Trebuchet MS"/>
                <a:cs typeface="Trebuchet MS"/>
              </a:rPr>
              <a:t>provided </a:t>
            </a:r>
            <a:r>
              <a:rPr sz="1200" spc="27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guidelines for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minimum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55" dirty="0">
                <a:latin typeface="Trebuchet MS"/>
                <a:cs typeface="Trebuchet MS"/>
              </a:rPr>
              <a:t>requirements. </a:t>
            </a:r>
            <a:r>
              <a:rPr sz="1200" spc="-60" dirty="0">
                <a:latin typeface="Trebuchet MS"/>
                <a:cs typeface="Trebuchet MS"/>
              </a:rPr>
              <a:t>This </a:t>
            </a:r>
            <a:r>
              <a:rPr sz="1200" spc="-50" dirty="0">
                <a:latin typeface="Trebuchet MS"/>
                <a:cs typeface="Trebuchet MS"/>
              </a:rPr>
              <a:t>includes </a:t>
            </a:r>
            <a:r>
              <a:rPr sz="1200" spc="-60" dirty="0">
                <a:latin typeface="Trebuchet MS"/>
                <a:cs typeface="Trebuchet MS"/>
              </a:rPr>
              <a:t>safety advice </a:t>
            </a:r>
            <a:r>
              <a:rPr sz="1200" spc="-45" dirty="0">
                <a:latin typeface="Trebuchet MS"/>
                <a:cs typeface="Trebuchet MS"/>
              </a:rPr>
              <a:t>and </a:t>
            </a:r>
            <a:r>
              <a:rPr sz="1200" spc="-65" dirty="0">
                <a:latin typeface="Trebuchet MS"/>
                <a:cs typeface="Trebuchet MS"/>
              </a:rPr>
              <a:t>medical  care at </a:t>
            </a:r>
            <a:r>
              <a:rPr sz="1200" spc="-60" dirty="0">
                <a:latin typeface="Trebuchet MS"/>
                <a:cs typeface="Trebuchet MS"/>
              </a:rPr>
              <a:t>the events. </a:t>
            </a: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minimum </a:t>
            </a:r>
            <a:r>
              <a:rPr sz="1200" spc="-50" dirty="0">
                <a:latin typeface="Trebuchet MS"/>
                <a:cs typeface="Trebuchet MS"/>
              </a:rPr>
              <a:t>requirements </a:t>
            </a:r>
            <a:r>
              <a:rPr sz="1200" spc="-55" dirty="0">
                <a:latin typeface="Trebuchet MS"/>
                <a:cs typeface="Trebuchet MS"/>
              </a:rPr>
              <a:t>are </a:t>
            </a:r>
            <a:r>
              <a:rPr sz="1200" spc="-45" dirty="0">
                <a:latin typeface="Trebuchet MS"/>
                <a:cs typeface="Trebuchet MS"/>
              </a:rPr>
              <a:t>those </a:t>
            </a:r>
            <a:r>
              <a:rPr sz="1200" spc="-55" dirty="0">
                <a:latin typeface="Trebuchet MS"/>
                <a:cs typeface="Trebuchet MS"/>
              </a:rPr>
              <a:t>necessary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40" dirty="0">
                <a:latin typeface="Trebuchet MS"/>
                <a:cs typeface="Trebuchet MS"/>
              </a:rPr>
              <a:t>ensure </a:t>
            </a:r>
            <a:r>
              <a:rPr sz="1200" spc="-60" dirty="0">
                <a:latin typeface="Trebuchet MS"/>
                <a:cs typeface="Trebuchet MS"/>
              </a:rPr>
              <a:t>that the </a:t>
            </a:r>
            <a:r>
              <a:rPr sz="1200" spc="-55" dirty="0">
                <a:latin typeface="Trebuchet MS"/>
                <a:cs typeface="Trebuchet MS"/>
              </a:rPr>
              <a:t>likelihood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a  </a:t>
            </a:r>
            <a:r>
              <a:rPr sz="1200" spc="-55" dirty="0">
                <a:latin typeface="Trebuchet MS"/>
                <a:cs typeface="Trebuchet MS"/>
              </a:rPr>
              <a:t>catastrophic event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60" dirty="0">
                <a:latin typeface="Trebuchet MS"/>
                <a:cs typeface="Trebuchet MS"/>
              </a:rPr>
              <a:t>minimised, </a:t>
            </a:r>
            <a:r>
              <a:rPr sz="1200" spc="-45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event </a:t>
            </a:r>
            <a:r>
              <a:rPr sz="1200" spc="-60" dirty="0">
                <a:latin typeface="Trebuchet MS"/>
                <a:cs typeface="Trebuchet MS"/>
              </a:rPr>
              <a:t>that </a:t>
            </a:r>
            <a:r>
              <a:rPr sz="1200" spc="-45" dirty="0">
                <a:latin typeface="Trebuchet MS"/>
                <a:cs typeface="Trebuchet MS"/>
              </a:rPr>
              <a:t>such an </a:t>
            </a:r>
            <a:r>
              <a:rPr sz="1200" spc="-65" dirty="0">
                <a:latin typeface="Trebuchet MS"/>
                <a:cs typeface="Trebuchet MS"/>
              </a:rPr>
              <a:t>injury </a:t>
            </a:r>
            <a:r>
              <a:rPr sz="1200" spc="-50" dirty="0">
                <a:latin typeface="Trebuchet MS"/>
                <a:cs typeface="Trebuchet MS"/>
              </a:rPr>
              <a:t>occurs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player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50" dirty="0">
                <a:latin typeface="Trebuchet MS"/>
                <a:cs typeface="Trebuchet MS"/>
              </a:rPr>
              <a:t>managed  </a:t>
            </a:r>
            <a:r>
              <a:rPr sz="1200" spc="-60" dirty="0">
                <a:latin typeface="Trebuchet MS"/>
                <a:cs typeface="Trebuchet MS"/>
              </a:rPr>
              <a:t>appropriately. These </a:t>
            </a:r>
            <a:r>
              <a:rPr sz="1200" spc="-45" dirty="0">
                <a:latin typeface="Trebuchet MS"/>
                <a:cs typeface="Trebuchet MS"/>
              </a:rPr>
              <a:t>minimum </a:t>
            </a:r>
            <a:r>
              <a:rPr sz="1200" spc="-50" dirty="0">
                <a:latin typeface="Trebuchet MS"/>
                <a:cs typeface="Trebuchet MS"/>
              </a:rPr>
              <a:t>requirements </a:t>
            </a:r>
            <a:r>
              <a:rPr sz="1200" spc="-65" dirty="0">
                <a:latin typeface="Trebuchet MS"/>
                <a:cs typeface="Trebuchet MS"/>
              </a:rPr>
              <a:t>will differ </a:t>
            </a:r>
            <a:r>
              <a:rPr sz="1200" spc="-45" dirty="0">
                <a:latin typeface="Trebuchet MS"/>
                <a:cs typeface="Trebuchet MS"/>
              </a:rPr>
              <a:t>based </a:t>
            </a:r>
            <a:r>
              <a:rPr sz="1200" spc="-25" dirty="0">
                <a:latin typeface="Trebuchet MS"/>
                <a:cs typeface="Trebuchet MS"/>
              </a:rPr>
              <a:t>on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70" dirty="0">
                <a:latin typeface="Trebuchet MS"/>
                <a:cs typeface="Trebuchet MS"/>
              </a:rPr>
              <a:t>level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5" dirty="0">
                <a:latin typeface="Trebuchet MS"/>
                <a:cs typeface="Trebuchet MS"/>
              </a:rPr>
              <a:t>competition, </a:t>
            </a:r>
            <a:r>
              <a:rPr sz="1200" spc="-50" dirty="0">
                <a:latin typeface="Trebuchet MS"/>
                <a:cs typeface="Trebuchet MS"/>
              </a:rPr>
              <a:t>socio‐  economic conditions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0" dirty="0">
                <a:latin typeface="Trebuchet MS"/>
                <a:cs typeface="Trebuchet MS"/>
              </a:rPr>
              <a:t>demographics. These </a:t>
            </a:r>
            <a:r>
              <a:rPr sz="1200" spc="-45" dirty="0">
                <a:latin typeface="Trebuchet MS"/>
                <a:cs typeface="Trebuchet MS"/>
              </a:rPr>
              <a:t>minimum </a:t>
            </a:r>
            <a:r>
              <a:rPr sz="1200" spc="-50" dirty="0">
                <a:latin typeface="Trebuchet MS"/>
                <a:cs typeface="Trebuchet MS"/>
              </a:rPr>
              <a:t>requirements </a:t>
            </a:r>
            <a:r>
              <a:rPr sz="1200" spc="-60" dirty="0">
                <a:latin typeface="Trebuchet MS"/>
                <a:cs typeface="Trebuchet MS"/>
              </a:rPr>
              <a:t>are </a:t>
            </a:r>
            <a:r>
              <a:rPr sz="1200" spc="-55" dirty="0">
                <a:latin typeface="Trebuchet MS"/>
                <a:cs typeface="Trebuchet MS"/>
              </a:rPr>
              <a:t>divided </a:t>
            </a:r>
            <a:r>
              <a:rPr sz="1200" spc="-50" dirty="0">
                <a:latin typeface="Trebuchet MS"/>
                <a:cs typeface="Trebuchet MS"/>
              </a:rPr>
              <a:t>into </a:t>
            </a:r>
            <a:r>
              <a:rPr sz="1200" spc="-45" dirty="0">
                <a:latin typeface="Trebuchet MS"/>
                <a:cs typeface="Trebuchet MS"/>
              </a:rPr>
              <a:t>two </a:t>
            </a:r>
            <a:r>
              <a:rPr sz="1200" spc="-50" dirty="0">
                <a:latin typeface="Trebuchet MS"/>
                <a:cs typeface="Trebuchet MS"/>
              </a:rPr>
              <a:t>main  </a:t>
            </a:r>
            <a:r>
              <a:rPr sz="1200" spc="-55" dirty="0">
                <a:latin typeface="Trebuchet MS"/>
                <a:cs typeface="Trebuchet MS"/>
              </a:rPr>
              <a:t>categories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depending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on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type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match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being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played: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“Green”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“Gold”.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6350" algn="just">
              <a:lnSpc>
                <a:spcPct val="117100"/>
              </a:lnSpc>
            </a:pPr>
            <a:r>
              <a:rPr sz="1200" spc="-60" dirty="0">
                <a:latin typeface="Trebuchet MS"/>
                <a:cs typeface="Trebuchet MS"/>
              </a:rPr>
              <a:t>This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document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also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aims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give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practical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guidelines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coaches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referees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allow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play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take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place 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60" dirty="0">
                <a:latin typeface="Trebuchet MS"/>
                <a:cs typeface="Trebuchet MS"/>
              </a:rPr>
              <a:t>a safe</a:t>
            </a:r>
            <a:r>
              <a:rPr sz="1200" spc="-17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environment.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i="1" spc="-75" dirty="0">
                <a:latin typeface="Trebuchet MS"/>
                <a:cs typeface="Trebuchet MS"/>
              </a:rPr>
              <a:t>Green</a:t>
            </a:r>
            <a:r>
              <a:rPr sz="1200" b="1" i="1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guidelines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refer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minimum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requirements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for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following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designated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rugby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levels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play: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0" dirty="0">
                <a:latin typeface="Trebuchet MS"/>
                <a:cs typeface="Trebuchet MS"/>
              </a:rPr>
              <a:t>Normal </a:t>
            </a:r>
            <a:r>
              <a:rPr sz="1200" spc="-45" dirty="0">
                <a:latin typeface="Trebuchet MS"/>
                <a:cs typeface="Trebuchet MS"/>
              </a:rPr>
              <a:t>School </a:t>
            </a:r>
            <a:r>
              <a:rPr sz="1200" spc="-40" dirty="0">
                <a:latin typeface="Trebuchet MS"/>
                <a:cs typeface="Trebuchet MS"/>
              </a:rPr>
              <a:t>Rugby</a:t>
            </a:r>
            <a:r>
              <a:rPr sz="1200" spc="-1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matches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0" dirty="0">
                <a:latin typeface="Trebuchet MS"/>
                <a:cs typeface="Trebuchet MS"/>
              </a:rPr>
              <a:t>Normal </a:t>
            </a:r>
            <a:r>
              <a:rPr sz="1200" spc="-55" dirty="0">
                <a:latin typeface="Trebuchet MS"/>
                <a:cs typeface="Trebuchet MS"/>
              </a:rPr>
              <a:t>Club </a:t>
            </a:r>
            <a:r>
              <a:rPr sz="1200" spc="-40" dirty="0">
                <a:latin typeface="Trebuchet MS"/>
                <a:cs typeface="Trebuchet MS"/>
              </a:rPr>
              <a:t>rugby</a:t>
            </a:r>
            <a:r>
              <a:rPr sz="1200" spc="-1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matches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Community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rugby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9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0" dirty="0">
                <a:latin typeface="Trebuchet MS"/>
                <a:cs typeface="Trebuchet MS"/>
              </a:rPr>
              <a:t>All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Sevens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format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matches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above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mentioned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categories.</a:t>
            </a:r>
            <a:endParaRPr sz="1200">
              <a:latin typeface="Trebuchet MS"/>
              <a:cs typeface="Trebuchet MS"/>
            </a:endParaRPr>
          </a:p>
          <a:p>
            <a:pPr marL="12700" marR="6350" algn="just">
              <a:lnSpc>
                <a:spcPct val="117100"/>
              </a:lnSpc>
              <a:spcBef>
                <a:spcPts val="994"/>
              </a:spcBef>
            </a:pPr>
            <a:r>
              <a:rPr sz="1200" b="1" i="1" spc="-75" dirty="0">
                <a:latin typeface="Trebuchet MS"/>
                <a:cs typeface="Trebuchet MS"/>
              </a:rPr>
              <a:t>Gold </a:t>
            </a:r>
            <a:r>
              <a:rPr sz="1200" spc="-50" dirty="0">
                <a:latin typeface="Trebuchet MS"/>
                <a:cs typeface="Trebuchet MS"/>
              </a:rPr>
              <a:t>guidelines </a:t>
            </a:r>
            <a:r>
              <a:rPr sz="1200" spc="-55" dirty="0">
                <a:latin typeface="Trebuchet MS"/>
                <a:cs typeface="Trebuchet MS"/>
              </a:rPr>
              <a:t>are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minimal safety </a:t>
            </a:r>
            <a:r>
              <a:rPr sz="1200" spc="-50" dirty="0">
                <a:latin typeface="Trebuchet MS"/>
                <a:cs typeface="Trebuchet MS"/>
              </a:rPr>
              <a:t>requirements for </a:t>
            </a:r>
            <a:r>
              <a:rPr sz="1200" spc="-70" dirty="0">
                <a:latin typeface="Trebuchet MS"/>
                <a:cs typeface="Trebuchet MS"/>
              </a:rPr>
              <a:t>elite </a:t>
            </a:r>
            <a:r>
              <a:rPr sz="1200" spc="-65" dirty="0">
                <a:latin typeface="Trebuchet MS"/>
                <a:cs typeface="Trebuchet MS"/>
              </a:rPr>
              <a:t>level </a:t>
            </a:r>
            <a:r>
              <a:rPr sz="1200" spc="-60" dirty="0">
                <a:latin typeface="Trebuchet MS"/>
                <a:cs typeface="Trebuchet MS"/>
              </a:rPr>
              <a:t>events. </a:t>
            </a:r>
            <a:r>
              <a:rPr sz="1200" spc="-50" dirty="0">
                <a:latin typeface="Trebuchet MS"/>
                <a:cs typeface="Trebuchet MS"/>
              </a:rPr>
              <a:t>Gold </a:t>
            </a:r>
            <a:r>
              <a:rPr sz="1200" spc="-65" dirty="0">
                <a:latin typeface="Trebuchet MS"/>
                <a:cs typeface="Trebuchet MS"/>
              </a:rPr>
              <a:t>level </a:t>
            </a:r>
            <a:r>
              <a:rPr sz="1200" spc="-50" dirty="0">
                <a:latin typeface="Trebuchet MS"/>
                <a:cs typeface="Trebuchet MS"/>
              </a:rPr>
              <a:t>events </a:t>
            </a:r>
            <a:r>
              <a:rPr sz="1200" spc="-60" dirty="0">
                <a:latin typeface="Trebuchet MS"/>
                <a:cs typeface="Trebuchet MS"/>
              </a:rPr>
              <a:t>can </a:t>
            </a:r>
            <a:r>
              <a:rPr sz="1200" spc="-55" dirty="0">
                <a:latin typeface="Trebuchet MS"/>
                <a:cs typeface="Trebuchet MS"/>
              </a:rPr>
              <a:t>be  </a:t>
            </a:r>
            <a:r>
              <a:rPr sz="1200" spc="-50" dirty="0">
                <a:latin typeface="Trebuchet MS"/>
                <a:cs typeface="Trebuchet MS"/>
              </a:rPr>
              <a:t>subdivided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into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two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sub‐categories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b="1" i="1" spc="-75" dirty="0">
                <a:latin typeface="Trebuchet MS"/>
                <a:cs typeface="Trebuchet MS"/>
              </a:rPr>
              <a:t>Gold</a:t>
            </a:r>
            <a:r>
              <a:rPr sz="1200" b="1" i="1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b="1" i="1" spc="-80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i="1" spc="-75" dirty="0">
                <a:latin typeface="Trebuchet MS"/>
                <a:cs typeface="Trebuchet MS"/>
              </a:rPr>
              <a:t>Gold</a:t>
            </a:r>
            <a:endParaRPr sz="1200">
              <a:latin typeface="Trebuchet MS"/>
              <a:cs typeface="Trebuchet MS"/>
            </a:endParaRPr>
          </a:p>
          <a:p>
            <a:pPr marL="469900" marR="5080" indent="-228600">
              <a:lnSpc>
                <a:spcPct val="116700"/>
              </a:lnSpc>
              <a:spcBef>
                <a:spcPts val="106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35" dirty="0">
                <a:latin typeface="Trebuchet MS"/>
                <a:cs typeface="Trebuchet MS"/>
              </a:rPr>
              <a:t>Absa </a:t>
            </a:r>
            <a:r>
              <a:rPr sz="1200" spc="-60" dirty="0">
                <a:latin typeface="Trebuchet MS"/>
                <a:cs typeface="Trebuchet MS"/>
              </a:rPr>
              <a:t>Currie </a:t>
            </a:r>
            <a:r>
              <a:rPr sz="1200" spc="-50" dirty="0">
                <a:latin typeface="Trebuchet MS"/>
                <a:cs typeface="Trebuchet MS"/>
              </a:rPr>
              <a:t>Cup </a:t>
            </a:r>
            <a:r>
              <a:rPr sz="1200" spc="-45" dirty="0">
                <a:latin typeface="Trebuchet MS"/>
                <a:cs typeface="Trebuchet MS"/>
              </a:rPr>
              <a:t>tournaments </a:t>
            </a:r>
            <a:r>
              <a:rPr sz="1200" spc="-75" dirty="0">
                <a:latin typeface="Trebuchet MS"/>
                <a:cs typeface="Trebuchet MS"/>
              </a:rPr>
              <a:t>(all </a:t>
            </a:r>
            <a:r>
              <a:rPr sz="1200" spc="-50" dirty="0">
                <a:latin typeface="Trebuchet MS"/>
                <a:cs typeface="Trebuchet MS"/>
              </a:rPr>
              <a:t>formats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5" dirty="0">
                <a:latin typeface="Trebuchet MS"/>
                <a:cs typeface="Trebuchet MS"/>
              </a:rPr>
              <a:t>age‐groups, </a:t>
            </a:r>
            <a:r>
              <a:rPr sz="1200" spc="-70" dirty="0">
                <a:latin typeface="Trebuchet MS"/>
                <a:cs typeface="Trebuchet MS"/>
              </a:rPr>
              <a:t>except</a:t>
            </a:r>
            <a:r>
              <a:rPr sz="1200" spc="22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Premiership  </a:t>
            </a:r>
            <a:r>
              <a:rPr sz="1200" spc="-60" dirty="0">
                <a:latin typeface="Trebuchet MS"/>
                <a:cs typeface="Trebuchet MS"/>
              </a:rPr>
              <a:t>Competition)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Vodacom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Cup</a:t>
            </a:r>
            <a:endParaRPr sz="1200">
              <a:latin typeface="Trebuchet MS"/>
              <a:cs typeface="Trebuchet MS"/>
            </a:endParaRPr>
          </a:p>
          <a:p>
            <a:pPr marL="469900" marR="6350" indent="-228600">
              <a:lnSpc>
                <a:spcPct val="1167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0" dirty="0">
                <a:latin typeface="Trebuchet MS"/>
                <a:cs typeface="Trebuchet MS"/>
              </a:rPr>
              <a:t>All </a:t>
            </a:r>
            <a:r>
              <a:rPr sz="1200" spc="-50" dirty="0">
                <a:latin typeface="Trebuchet MS"/>
                <a:cs typeface="Trebuchet MS"/>
              </a:rPr>
              <a:t>other </a:t>
            </a:r>
            <a:r>
              <a:rPr sz="1200" spc="-55" dirty="0">
                <a:latin typeface="Trebuchet MS"/>
                <a:cs typeface="Trebuchet MS"/>
              </a:rPr>
              <a:t>interprovincial </a:t>
            </a:r>
            <a:r>
              <a:rPr sz="1200" spc="-65" dirty="0">
                <a:latin typeface="Trebuchet MS"/>
                <a:cs typeface="Trebuchet MS"/>
              </a:rPr>
              <a:t>level matches, </a:t>
            </a:r>
            <a:r>
              <a:rPr sz="1200" spc="-55" dirty="0">
                <a:latin typeface="Trebuchet MS"/>
                <a:cs typeface="Trebuchet MS"/>
              </a:rPr>
              <a:t>including </a:t>
            </a:r>
            <a:r>
              <a:rPr sz="1200" spc="-50" dirty="0">
                <a:latin typeface="Trebuchet MS"/>
                <a:cs typeface="Trebuchet MS"/>
              </a:rPr>
              <a:t>Amateur </a:t>
            </a:r>
            <a:r>
              <a:rPr sz="1200" spc="-55" dirty="0">
                <a:latin typeface="Trebuchet MS"/>
                <a:cs typeface="Trebuchet MS"/>
              </a:rPr>
              <a:t>Interprovincial matches </a:t>
            </a:r>
            <a:r>
              <a:rPr sz="1200" spc="-40" dirty="0">
                <a:latin typeface="Trebuchet MS"/>
                <a:cs typeface="Trebuchet MS"/>
              </a:rPr>
              <a:t>and  </a:t>
            </a:r>
            <a:r>
              <a:rPr sz="1200" spc="-50" dirty="0">
                <a:latin typeface="Trebuchet MS"/>
                <a:cs typeface="Trebuchet MS"/>
              </a:rPr>
              <a:t>tournaments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75" dirty="0">
                <a:latin typeface="Trebuchet MS"/>
                <a:cs typeface="Trebuchet MS"/>
              </a:rPr>
              <a:t>Cell‐C </a:t>
            </a:r>
            <a:r>
              <a:rPr sz="1200" spc="-50" dirty="0">
                <a:latin typeface="Trebuchet MS"/>
                <a:cs typeface="Trebuchet MS"/>
              </a:rPr>
              <a:t>Community</a:t>
            </a:r>
            <a:r>
              <a:rPr sz="1200" spc="-1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Cup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Varsity </a:t>
            </a:r>
            <a:r>
              <a:rPr sz="1200" spc="-50" dirty="0">
                <a:latin typeface="Trebuchet MS"/>
                <a:cs typeface="Trebuchet MS"/>
              </a:rPr>
              <a:t>Cup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24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Shield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25" dirty="0">
                <a:latin typeface="Trebuchet MS"/>
                <a:cs typeface="Trebuchet MS"/>
              </a:rPr>
              <a:t>SARU </a:t>
            </a:r>
            <a:r>
              <a:rPr sz="1200" spc="-55" dirty="0">
                <a:latin typeface="Trebuchet MS"/>
                <a:cs typeface="Trebuchet MS"/>
              </a:rPr>
              <a:t>Youth</a:t>
            </a:r>
            <a:r>
              <a:rPr sz="1200" spc="-23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Weeks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Schoolboy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festivals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2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34237"/>
            <a:ext cx="6427470" cy="23799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69900" indent="-228600">
              <a:lnSpc>
                <a:spcPct val="100000"/>
              </a:lnSpc>
              <a:spcBef>
                <a:spcPts val="4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0" dirty="0">
                <a:latin typeface="Trebuchet MS"/>
                <a:cs typeface="Trebuchet MS"/>
              </a:rPr>
              <a:t>Classic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Clashes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0" dirty="0">
                <a:latin typeface="Trebuchet MS"/>
                <a:cs typeface="Trebuchet MS"/>
              </a:rPr>
              <a:t>All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Sevens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matches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or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tournaments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these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levels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200" b="1" i="1" spc="-80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35" dirty="0">
                <a:latin typeface="Trebuchet MS"/>
                <a:cs typeface="Trebuchet MS"/>
              </a:rPr>
              <a:t>Absa </a:t>
            </a:r>
            <a:r>
              <a:rPr sz="1200" spc="-55" dirty="0">
                <a:latin typeface="Trebuchet MS"/>
                <a:cs typeface="Trebuchet MS"/>
              </a:rPr>
              <a:t>Currie </a:t>
            </a:r>
            <a:r>
              <a:rPr sz="1200" spc="-50" dirty="0">
                <a:latin typeface="Trebuchet MS"/>
                <a:cs typeface="Trebuchet MS"/>
              </a:rPr>
              <a:t>Cup</a:t>
            </a:r>
            <a:r>
              <a:rPr sz="1200" spc="-2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Premiership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Vodacom </a:t>
            </a:r>
            <a:r>
              <a:rPr sz="1200" spc="-40" dirty="0">
                <a:latin typeface="Trebuchet MS"/>
                <a:cs typeface="Trebuchet MS"/>
              </a:rPr>
              <a:t>Super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Rugby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0" dirty="0">
                <a:latin typeface="Trebuchet MS"/>
                <a:cs typeface="Trebuchet MS"/>
              </a:rPr>
              <a:t>All </a:t>
            </a:r>
            <a:r>
              <a:rPr sz="1200" spc="-55" dirty="0">
                <a:latin typeface="Trebuchet MS"/>
                <a:cs typeface="Trebuchet MS"/>
              </a:rPr>
              <a:t>International </a:t>
            </a:r>
            <a:r>
              <a:rPr sz="1200" spc="-70" dirty="0">
                <a:latin typeface="Trebuchet MS"/>
                <a:cs typeface="Trebuchet MS"/>
              </a:rPr>
              <a:t>Test</a:t>
            </a:r>
            <a:r>
              <a:rPr sz="1200" spc="-17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Matches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9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0" dirty="0">
                <a:latin typeface="Trebuchet MS"/>
                <a:cs typeface="Trebuchet MS"/>
              </a:rPr>
              <a:t>All </a:t>
            </a:r>
            <a:r>
              <a:rPr sz="1200" spc="-55" dirty="0">
                <a:latin typeface="Trebuchet MS"/>
                <a:cs typeface="Trebuchet MS"/>
              </a:rPr>
              <a:t>International </a:t>
            </a:r>
            <a:r>
              <a:rPr sz="1200" spc="-40" dirty="0">
                <a:latin typeface="Trebuchet MS"/>
                <a:cs typeface="Trebuchet MS"/>
              </a:rPr>
              <a:t>Sevens </a:t>
            </a:r>
            <a:r>
              <a:rPr sz="1200" spc="-55" dirty="0">
                <a:latin typeface="Trebuchet MS"/>
                <a:cs typeface="Trebuchet MS"/>
              </a:rPr>
              <a:t>matches </a:t>
            </a:r>
            <a:r>
              <a:rPr sz="1200" spc="-45" dirty="0">
                <a:latin typeface="Trebuchet MS"/>
                <a:cs typeface="Trebuchet MS"/>
              </a:rPr>
              <a:t>and</a:t>
            </a:r>
            <a:r>
              <a:rPr sz="1200" spc="-229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tournaments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100"/>
              </a:lnSpc>
              <a:spcBef>
                <a:spcPts val="994"/>
              </a:spcBef>
            </a:pP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b="1" i="1" spc="-75" dirty="0">
                <a:latin typeface="Trebuchet MS"/>
                <a:cs typeface="Trebuchet MS"/>
              </a:rPr>
              <a:t>Gold </a:t>
            </a:r>
            <a:r>
              <a:rPr sz="1200" spc="-45" dirty="0">
                <a:latin typeface="Trebuchet MS"/>
                <a:cs typeface="Trebuchet MS"/>
              </a:rPr>
              <a:t>standard </a:t>
            </a:r>
            <a:r>
              <a:rPr sz="1200" spc="-65" dirty="0">
                <a:latin typeface="Trebuchet MS"/>
                <a:cs typeface="Trebuchet MS"/>
              </a:rPr>
              <a:t>matches,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b="1" i="1" spc="-80" dirty="0">
                <a:latin typeface="Trebuchet MS"/>
                <a:cs typeface="Trebuchet MS"/>
              </a:rPr>
              <a:t>Gold+ </a:t>
            </a:r>
            <a:r>
              <a:rPr sz="1200" spc="-45" dirty="0">
                <a:latin typeface="Trebuchet MS"/>
                <a:cs typeface="Trebuchet MS"/>
              </a:rPr>
              <a:t>standard </a:t>
            </a:r>
            <a:r>
              <a:rPr sz="1200" spc="-65" dirty="0">
                <a:latin typeface="Trebuchet MS"/>
                <a:cs typeface="Trebuchet MS"/>
              </a:rPr>
              <a:t>matches, </a:t>
            </a:r>
            <a:r>
              <a:rPr sz="1200" spc="-50" dirty="0">
                <a:latin typeface="Trebuchet MS"/>
                <a:cs typeface="Trebuchet MS"/>
              </a:rPr>
              <a:t>these </a:t>
            </a:r>
            <a:r>
              <a:rPr sz="1200" spc="-45" dirty="0">
                <a:latin typeface="Trebuchet MS"/>
                <a:cs typeface="Trebuchet MS"/>
              </a:rPr>
              <a:t>minimum </a:t>
            </a:r>
            <a:r>
              <a:rPr sz="1200" spc="-55" dirty="0">
                <a:latin typeface="Trebuchet MS"/>
                <a:cs typeface="Trebuchet MS"/>
              </a:rPr>
              <a:t>safety requirements, 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addition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to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b="1" i="1" spc="-75" dirty="0">
                <a:latin typeface="Trebuchet MS"/>
                <a:cs typeface="Trebuchet MS"/>
              </a:rPr>
              <a:t>Green</a:t>
            </a:r>
            <a:r>
              <a:rPr sz="1200" b="1" i="1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standard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necessities,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are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more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stringent.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3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4449570"/>
            <a:ext cx="6427470" cy="31857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715" algn="just">
              <a:lnSpc>
                <a:spcPct val="101800"/>
              </a:lnSpc>
              <a:spcBef>
                <a:spcPts val="75"/>
              </a:spcBef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40" dirty="0">
                <a:latin typeface="Trebuchet MS"/>
                <a:cs typeface="Trebuchet MS"/>
              </a:rPr>
              <a:t>home </a:t>
            </a:r>
            <a:r>
              <a:rPr sz="1200" spc="-60" dirty="0">
                <a:latin typeface="Trebuchet MS"/>
                <a:cs typeface="Trebuchet MS"/>
              </a:rPr>
              <a:t>team </a:t>
            </a:r>
            <a:r>
              <a:rPr sz="1200" spc="-50" dirty="0">
                <a:latin typeface="Trebuchet MS"/>
                <a:cs typeface="Trebuchet MS"/>
              </a:rPr>
              <a:t>management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50" dirty="0">
                <a:latin typeface="Trebuchet MS"/>
                <a:cs typeface="Trebuchet MS"/>
              </a:rPr>
              <a:t>responsible for </a:t>
            </a:r>
            <a:r>
              <a:rPr sz="1200" spc="-60" dirty="0">
                <a:latin typeface="Trebuchet MS"/>
                <a:cs typeface="Trebuchet MS"/>
              </a:rPr>
              <a:t>the design, </a:t>
            </a:r>
            <a:r>
              <a:rPr sz="1200" spc="-55" dirty="0">
                <a:latin typeface="Trebuchet MS"/>
                <a:cs typeface="Trebuchet MS"/>
              </a:rPr>
              <a:t>implementation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presentation of </a:t>
            </a:r>
            <a:r>
              <a:rPr sz="1200" spc="-45" dirty="0">
                <a:latin typeface="Trebuchet MS"/>
                <a:cs typeface="Trebuchet MS"/>
              </a:rPr>
              <a:t>an 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60" dirty="0">
                <a:latin typeface="Trebuchet MS"/>
                <a:cs typeface="Trebuchet MS"/>
              </a:rPr>
              <a:t>action </a:t>
            </a:r>
            <a:r>
              <a:rPr sz="1200" spc="-75" dirty="0">
                <a:latin typeface="Trebuchet MS"/>
                <a:cs typeface="Trebuchet MS"/>
              </a:rPr>
              <a:t>plan. </a:t>
            </a:r>
            <a:r>
              <a:rPr sz="1200" spc="-45" dirty="0">
                <a:latin typeface="Trebuchet MS"/>
                <a:cs typeface="Trebuchet MS"/>
              </a:rPr>
              <a:t>At </a:t>
            </a:r>
            <a:r>
              <a:rPr sz="1200" spc="-90" dirty="0">
                <a:latin typeface="Trebuchet MS"/>
                <a:cs typeface="Trebuchet MS"/>
              </a:rPr>
              <a:t>“</a:t>
            </a:r>
            <a:r>
              <a:rPr sz="1200" b="1" spc="-90" dirty="0">
                <a:latin typeface="Trebuchet MS"/>
                <a:cs typeface="Trebuchet MS"/>
              </a:rPr>
              <a:t>Green</a:t>
            </a:r>
            <a:r>
              <a:rPr sz="1200" spc="-90" dirty="0">
                <a:latin typeface="Trebuchet MS"/>
                <a:cs typeface="Trebuchet MS"/>
              </a:rPr>
              <a:t>” </a:t>
            </a:r>
            <a:r>
              <a:rPr sz="1200" spc="-65" dirty="0">
                <a:latin typeface="Trebuchet MS"/>
                <a:cs typeface="Trebuchet MS"/>
              </a:rPr>
              <a:t>level events, </a:t>
            </a:r>
            <a:r>
              <a:rPr sz="1200" spc="-50" dirty="0">
                <a:latin typeface="Trebuchet MS"/>
                <a:cs typeface="Trebuchet MS"/>
              </a:rPr>
              <a:t>this </a:t>
            </a:r>
            <a:r>
              <a:rPr sz="1200" spc="-45" dirty="0">
                <a:latin typeface="Trebuchet MS"/>
                <a:cs typeface="Trebuchet MS"/>
              </a:rPr>
              <a:t>must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50" dirty="0">
                <a:latin typeface="Trebuchet MS"/>
                <a:cs typeface="Trebuchet MS"/>
              </a:rPr>
              <a:t>presented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60" dirty="0">
                <a:latin typeface="Trebuchet MS"/>
                <a:cs typeface="Trebuchet MS"/>
              </a:rPr>
              <a:t>the referee </a:t>
            </a:r>
            <a:r>
              <a:rPr sz="1200" spc="-55" dirty="0">
                <a:latin typeface="Trebuchet MS"/>
                <a:cs typeface="Trebuchet MS"/>
              </a:rPr>
              <a:t>before </a:t>
            </a:r>
            <a:r>
              <a:rPr sz="1200" spc="-60" dirty="0">
                <a:latin typeface="Trebuchet MS"/>
                <a:cs typeface="Trebuchet MS"/>
              </a:rPr>
              <a:t>the  </a:t>
            </a:r>
            <a:r>
              <a:rPr sz="1200" spc="-70" dirty="0">
                <a:latin typeface="Trebuchet MS"/>
                <a:cs typeface="Trebuchet MS"/>
              </a:rPr>
              <a:t>game. The </a:t>
            </a:r>
            <a:r>
              <a:rPr sz="1200" spc="-60" dirty="0">
                <a:latin typeface="Trebuchet MS"/>
                <a:cs typeface="Trebuchet MS"/>
              </a:rPr>
              <a:t>referee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50" dirty="0">
                <a:latin typeface="Trebuchet MS"/>
                <a:cs typeface="Trebuchet MS"/>
              </a:rPr>
              <a:t>responsible for </a:t>
            </a:r>
            <a:r>
              <a:rPr sz="1200" spc="-55" dirty="0">
                <a:latin typeface="Trebuchet MS"/>
                <a:cs typeface="Trebuchet MS"/>
              </a:rPr>
              <a:t>confirming </a:t>
            </a:r>
            <a:r>
              <a:rPr sz="1200" spc="-60" dirty="0">
                <a:latin typeface="Trebuchet MS"/>
                <a:cs typeface="Trebuchet MS"/>
              </a:rPr>
              <a:t>that </a:t>
            </a:r>
            <a:r>
              <a:rPr sz="1200" spc="-75" dirty="0">
                <a:latin typeface="Trebuchet MS"/>
                <a:cs typeface="Trebuchet MS"/>
              </a:rPr>
              <a:t>all </a:t>
            </a:r>
            <a:r>
              <a:rPr sz="1200" spc="-50" dirty="0">
                <a:latin typeface="Trebuchet MS"/>
                <a:cs typeface="Trebuchet MS"/>
              </a:rPr>
              <a:t>requirements for </a:t>
            </a:r>
            <a:r>
              <a:rPr sz="1200" spc="-60" dirty="0">
                <a:latin typeface="Trebuchet MS"/>
                <a:cs typeface="Trebuchet MS"/>
              </a:rPr>
              <a:t>a safe </a:t>
            </a:r>
            <a:r>
              <a:rPr sz="1200" spc="-45" dirty="0">
                <a:latin typeface="Trebuchet MS"/>
                <a:cs typeface="Trebuchet MS"/>
              </a:rPr>
              <a:t>environment </a:t>
            </a:r>
            <a:r>
              <a:rPr sz="1200" spc="-40" dirty="0">
                <a:latin typeface="Trebuchet MS"/>
                <a:cs typeface="Trebuchet MS"/>
              </a:rPr>
              <a:t>and  </a:t>
            </a:r>
            <a:r>
              <a:rPr sz="1200" spc="-55" dirty="0">
                <a:latin typeface="Trebuchet MS"/>
                <a:cs typeface="Trebuchet MS"/>
              </a:rPr>
              <a:t>emergency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plan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are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place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before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allowing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match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start.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00" spc="-65" dirty="0">
                <a:latin typeface="Trebuchet MS"/>
                <a:cs typeface="Trebuchet MS"/>
              </a:rPr>
              <a:t>To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ensure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safety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players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rugby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matches,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following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must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assessed: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Environmental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conditions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Personnel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Equipment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30" dirty="0">
                <a:latin typeface="Trebuchet MS"/>
                <a:cs typeface="Trebuchet MS"/>
              </a:rPr>
              <a:t>Medical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Facilities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0" dirty="0">
                <a:latin typeface="Trebuchet MS"/>
                <a:cs typeface="Trebuchet MS"/>
              </a:rPr>
              <a:t>Accessibility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spc="-28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Units </a:t>
            </a: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45" dirty="0">
                <a:latin typeface="Trebuchet MS"/>
                <a:cs typeface="Trebuchet MS"/>
              </a:rPr>
              <a:t>Advanced </a:t>
            </a:r>
            <a:r>
              <a:rPr sz="1200" spc="-65" dirty="0">
                <a:latin typeface="Trebuchet MS"/>
                <a:cs typeface="Trebuchet MS"/>
              </a:rPr>
              <a:t>care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50" dirty="0">
                <a:latin typeface="Trebuchet MS"/>
                <a:cs typeface="Trebuchet MS"/>
              </a:rPr>
              <a:t>Action </a:t>
            </a:r>
            <a:r>
              <a:rPr sz="1200" spc="-55" dirty="0">
                <a:latin typeface="Trebuchet MS"/>
                <a:cs typeface="Trebuchet MS"/>
              </a:rPr>
              <a:t>Plan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spc="-28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Potential </a:t>
            </a:r>
            <a:r>
              <a:rPr sz="1200" spc="-60" dirty="0">
                <a:latin typeface="Trebuchet MS"/>
                <a:cs typeface="Trebuchet MS"/>
              </a:rPr>
              <a:t>Catastrophic Injury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080" algn="just">
              <a:lnSpc>
                <a:spcPct val="101899"/>
              </a:lnSpc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40" dirty="0">
                <a:latin typeface="Trebuchet MS"/>
                <a:cs typeface="Trebuchet MS"/>
              </a:rPr>
              <a:t>assessment and </a:t>
            </a:r>
            <a:r>
              <a:rPr sz="1200" spc="-65" dirty="0">
                <a:latin typeface="Trebuchet MS"/>
                <a:cs typeface="Trebuchet MS"/>
              </a:rPr>
              <a:t>acceptance </a:t>
            </a:r>
            <a:r>
              <a:rPr sz="1200" spc="-50" dirty="0">
                <a:latin typeface="Trebuchet MS"/>
                <a:cs typeface="Trebuchet MS"/>
              </a:rPr>
              <a:t>of these conditions </a:t>
            </a:r>
            <a:r>
              <a:rPr sz="1200" spc="-65" dirty="0">
                <a:latin typeface="Trebuchet MS"/>
                <a:cs typeface="Trebuchet MS"/>
              </a:rPr>
              <a:t>will </a:t>
            </a:r>
            <a:r>
              <a:rPr sz="1200" spc="-55" dirty="0">
                <a:latin typeface="Trebuchet MS"/>
                <a:cs typeface="Trebuchet MS"/>
              </a:rPr>
              <a:t>be determined </a:t>
            </a:r>
            <a:r>
              <a:rPr sz="1200" spc="-50" dirty="0">
                <a:latin typeface="Trebuchet MS"/>
                <a:cs typeface="Trebuchet MS"/>
              </a:rPr>
              <a:t>in professional events </a:t>
            </a:r>
            <a:r>
              <a:rPr sz="1200" spc="-40" dirty="0">
                <a:latin typeface="Trebuchet MS"/>
                <a:cs typeface="Trebuchet MS"/>
              </a:rPr>
              <a:t>and  </a:t>
            </a:r>
            <a:r>
              <a:rPr sz="1200" spc="-50" dirty="0">
                <a:latin typeface="Trebuchet MS"/>
                <a:cs typeface="Trebuchet MS"/>
              </a:rPr>
              <a:t>tournaments by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level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competition,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45" dirty="0">
                <a:latin typeface="Trebuchet MS"/>
                <a:cs typeface="Trebuchet MS"/>
              </a:rPr>
              <a:t>in </a:t>
            </a:r>
            <a:r>
              <a:rPr sz="1200" spc="-55" dirty="0">
                <a:latin typeface="Trebuchet MS"/>
                <a:cs typeface="Trebuchet MS"/>
              </a:rPr>
              <a:t>amateur competitions </a:t>
            </a:r>
            <a:r>
              <a:rPr sz="1200" spc="-50" dirty="0">
                <a:latin typeface="Trebuchet MS"/>
                <a:cs typeface="Trebuchet MS"/>
              </a:rPr>
              <a:t>by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70" dirty="0">
                <a:latin typeface="Trebuchet MS"/>
                <a:cs typeface="Trebuchet MS"/>
              </a:rPr>
              <a:t>level </a:t>
            </a:r>
            <a:r>
              <a:rPr sz="1200" spc="-50" dirty="0">
                <a:latin typeface="Trebuchet MS"/>
                <a:cs typeface="Trebuchet MS"/>
              </a:rPr>
              <a:t>of competition </a:t>
            </a:r>
            <a:r>
              <a:rPr sz="1200" spc="-40" dirty="0">
                <a:latin typeface="Trebuchet MS"/>
                <a:cs typeface="Trebuchet MS"/>
              </a:rPr>
              <a:t>as  </a:t>
            </a:r>
            <a:r>
              <a:rPr sz="1200" spc="-65" dirty="0">
                <a:latin typeface="Trebuchet MS"/>
                <a:cs typeface="Trebuchet MS"/>
              </a:rPr>
              <a:t>well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socio‐economic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demographic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circumstances.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004" y="3215639"/>
            <a:ext cx="6189345" cy="10121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58419" marR="50165" algn="ctr">
              <a:lnSpc>
                <a:spcPct val="110100"/>
              </a:lnSpc>
              <a:spcBef>
                <a:spcPts val="135"/>
              </a:spcBef>
            </a:pPr>
            <a:r>
              <a:rPr sz="1100" b="1" spc="-5" dirty="0">
                <a:latin typeface="Arial"/>
                <a:cs typeface="Arial"/>
              </a:rPr>
              <a:t>These requirements are the very minimum requirements that should be in place for a rugby  match to take place. The minimum requirements for sanctioned competitions, tournaments  and rugby festivals are however more stringent. One should however, </a:t>
            </a:r>
            <a:r>
              <a:rPr sz="1100" b="1" dirty="0">
                <a:latin typeface="Arial"/>
                <a:cs typeface="Arial"/>
              </a:rPr>
              <a:t>where </a:t>
            </a:r>
            <a:r>
              <a:rPr sz="1100" b="1" spc="-5" dirty="0">
                <a:latin typeface="Arial"/>
                <a:cs typeface="Arial"/>
              </a:rPr>
              <a:t>possible,  continuously strive to improve the medical support available at matches at all levels of play  to ensure player safety at all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times.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63956"/>
            <a:ext cx="6428105" cy="377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1400" b="1" spc="-130" dirty="0">
                <a:latin typeface="Trebuchet MS"/>
                <a:cs typeface="Trebuchet MS"/>
              </a:rPr>
              <a:t>2.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Environmental</a:t>
            </a:r>
            <a:r>
              <a:rPr sz="1400" b="1" u="sng" spc="-2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conditions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6350" algn="just">
              <a:lnSpc>
                <a:spcPct val="101699"/>
              </a:lnSpc>
            </a:pPr>
            <a:r>
              <a:rPr sz="1200" spc="-45" dirty="0">
                <a:latin typeface="Trebuchet MS"/>
                <a:cs typeface="Trebuchet MS"/>
              </a:rPr>
              <a:t>Ensuring </a:t>
            </a:r>
            <a:r>
              <a:rPr sz="1200" spc="-60" dirty="0">
                <a:latin typeface="Trebuchet MS"/>
                <a:cs typeface="Trebuchet MS"/>
              </a:rPr>
              <a:t>safe </a:t>
            </a:r>
            <a:r>
              <a:rPr sz="1200" spc="-50" dirty="0">
                <a:latin typeface="Trebuchet MS"/>
                <a:cs typeface="Trebuchet MS"/>
              </a:rPr>
              <a:t>environmental conditions </a:t>
            </a:r>
            <a:r>
              <a:rPr sz="1200" spc="-45" dirty="0">
                <a:latin typeface="Trebuchet MS"/>
                <a:cs typeface="Trebuchet MS"/>
              </a:rPr>
              <a:t>requires </a:t>
            </a:r>
            <a:r>
              <a:rPr sz="1200" spc="-40" dirty="0">
                <a:latin typeface="Trebuchet MS"/>
                <a:cs typeface="Trebuchet MS"/>
              </a:rPr>
              <a:t>assessment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40" dirty="0">
                <a:latin typeface="Trebuchet MS"/>
                <a:cs typeface="Trebuchet MS"/>
              </a:rPr>
              <a:t>both </a:t>
            </a:r>
            <a:r>
              <a:rPr sz="1200" spc="-55" dirty="0">
                <a:latin typeface="Trebuchet MS"/>
                <a:cs typeface="Trebuchet MS"/>
              </a:rPr>
              <a:t>the weather </a:t>
            </a:r>
            <a:r>
              <a:rPr sz="1200" spc="-50" dirty="0">
                <a:latin typeface="Trebuchet MS"/>
                <a:cs typeface="Trebuchet MS"/>
              </a:rPr>
              <a:t>conditions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65" dirty="0">
                <a:latin typeface="Trebuchet MS"/>
                <a:cs typeface="Trebuchet MS"/>
              </a:rPr>
              <a:t>well </a:t>
            </a:r>
            <a:r>
              <a:rPr sz="1200" spc="-40" dirty="0">
                <a:latin typeface="Trebuchet MS"/>
                <a:cs typeface="Trebuchet MS"/>
              </a:rPr>
              <a:t>as 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playing</a:t>
            </a:r>
            <a:r>
              <a:rPr sz="1200" spc="-13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environment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buSzPct val="91666"/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sz="1200" b="1" spc="-65" dirty="0">
                <a:latin typeface="Trebuchet MS"/>
                <a:cs typeface="Trebuchet MS"/>
              </a:rPr>
              <a:t>Playing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70" dirty="0">
                <a:latin typeface="Trebuchet MS"/>
                <a:cs typeface="Trebuchet MS"/>
              </a:rPr>
              <a:t>Environment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-"/>
            </a:pPr>
            <a:endParaRPr sz="125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  <a:spcBef>
                <a:spcPts val="5"/>
              </a:spcBef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Playing </a:t>
            </a:r>
            <a:r>
              <a:rPr sz="1200" spc="-50" dirty="0">
                <a:latin typeface="Trebuchet MS"/>
                <a:cs typeface="Trebuchet MS"/>
              </a:rPr>
              <a:t>Environment includes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field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play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65" dirty="0">
                <a:latin typeface="Trebuchet MS"/>
                <a:cs typeface="Trebuchet MS"/>
              </a:rPr>
              <a:t>well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immediate </a:t>
            </a:r>
            <a:r>
              <a:rPr sz="1200" spc="-35" dirty="0">
                <a:latin typeface="Trebuchet MS"/>
                <a:cs typeface="Trebuchet MS"/>
              </a:rPr>
              <a:t>surrounding </a:t>
            </a:r>
            <a:r>
              <a:rPr sz="1200" spc="-75" dirty="0">
                <a:latin typeface="Trebuchet MS"/>
                <a:cs typeface="Trebuchet MS"/>
              </a:rPr>
              <a:t>area.  </a:t>
            </a:r>
            <a:r>
              <a:rPr sz="1200" spc="-45" dirty="0">
                <a:latin typeface="Trebuchet MS"/>
                <a:cs typeface="Trebuchet MS"/>
              </a:rPr>
              <a:t>Advertising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hoardings,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poles,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pylons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barriers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must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ideally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5m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from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touchline.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If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one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or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more 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abovementioned </a:t>
            </a:r>
            <a:r>
              <a:rPr sz="1200" spc="-55" dirty="0">
                <a:latin typeface="Trebuchet MS"/>
                <a:cs typeface="Trebuchet MS"/>
              </a:rPr>
              <a:t>obstacles cannot be </a:t>
            </a:r>
            <a:r>
              <a:rPr sz="1200" spc="-45" dirty="0">
                <a:latin typeface="Trebuchet MS"/>
                <a:cs typeface="Trebuchet MS"/>
              </a:rPr>
              <a:t>removed </a:t>
            </a:r>
            <a:r>
              <a:rPr sz="1200" spc="-55" dirty="0">
                <a:latin typeface="Trebuchet MS"/>
                <a:cs typeface="Trebuchet MS"/>
              </a:rPr>
              <a:t>they </a:t>
            </a:r>
            <a:r>
              <a:rPr sz="1200" spc="-45" dirty="0">
                <a:latin typeface="Trebuchet MS"/>
                <a:cs typeface="Trebuchet MS"/>
              </a:rPr>
              <a:t>must </a:t>
            </a:r>
            <a:r>
              <a:rPr sz="1200" spc="-55" dirty="0">
                <a:latin typeface="Trebuchet MS"/>
                <a:cs typeface="Trebuchet MS"/>
              </a:rPr>
              <a:t>be suitably </a:t>
            </a:r>
            <a:r>
              <a:rPr sz="1200" spc="-50" dirty="0">
                <a:latin typeface="Trebuchet MS"/>
                <a:cs typeface="Trebuchet MS"/>
              </a:rPr>
              <a:t>covered </a:t>
            </a:r>
            <a:r>
              <a:rPr sz="1200" spc="-35" dirty="0">
                <a:latin typeface="Trebuchet MS"/>
                <a:cs typeface="Trebuchet MS"/>
              </a:rPr>
              <a:t>up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0" dirty="0">
                <a:latin typeface="Trebuchet MS"/>
                <a:cs typeface="Trebuchet MS"/>
              </a:rPr>
              <a:t>provide  maximum </a:t>
            </a:r>
            <a:r>
              <a:rPr sz="1200" spc="-55" dirty="0">
                <a:latin typeface="Trebuchet MS"/>
                <a:cs typeface="Trebuchet MS"/>
              </a:rPr>
              <a:t>protection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players. </a:t>
            </a:r>
            <a:r>
              <a:rPr sz="1200" spc="-60" dirty="0">
                <a:latin typeface="Trebuchet MS"/>
                <a:cs typeface="Trebuchet MS"/>
              </a:rPr>
              <a:t>If </a:t>
            </a:r>
            <a:r>
              <a:rPr sz="1200" spc="-50" dirty="0">
                <a:latin typeface="Trebuchet MS"/>
                <a:cs typeface="Trebuchet MS"/>
              </a:rPr>
              <a:t>areas of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playing </a:t>
            </a:r>
            <a:r>
              <a:rPr sz="1200" spc="-60" dirty="0">
                <a:latin typeface="Trebuchet MS"/>
                <a:cs typeface="Trebuchet MS"/>
              </a:rPr>
              <a:t>surface </a:t>
            </a:r>
            <a:r>
              <a:rPr sz="1200" spc="-50" dirty="0">
                <a:latin typeface="Trebuchet MS"/>
                <a:cs typeface="Trebuchet MS"/>
              </a:rPr>
              <a:t>comprise </a:t>
            </a:r>
            <a:r>
              <a:rPr sz="1200" spc="-45" dirty="0">
                <a:latin typeface="Trebuchet MS"/>
                <a:cs typeface="Trebuchet MS"/>
              </a:rPr>
              <a:t>an </a:t>
            </a:r>
            <a:r>
              <a:rPr sz="1200" spc="-55" dirty="0">
                <a:latin typeface="Trebuchet MS"/>
                <a:cs typeface="Trebuchet MS"/>
              </a:rPr>
              <a:t>asphalt </a:t>
            </a:r>
            <a:r>
              <a:rPr sz="1200" spc="-170" dirty="0">
                <a:latin typeface="Trebuchet MS"/>
                <a:cs typeface="Trebuchet MS"/>
              </a:rPr>
              <a:t>/ </a:t>
            </a:r>
            <a:r>
              <a:rPr sz="1200" spc="-60" dirty="0">
                <a:latin typeface="Trebuchet MS"/>
                <a:cs typeface="Trebuchet MS"/>
              </a:rPr>
              <a:t>tartan </a:t>
            </a:r>
            <a:r>
              <a:rPr sz="1200" spc="-70" dirty="0">
                <a:latin typeface="Trebuchet MS"/>
                <a:cs typeface="Trebuchet MS"/>
              </a:rPr>
              <a:t>track </a:t>
            </a:r>
            <a:r>
              <a:rPr sz="1200" spc="-85" dirty="0">
                <a:latin typeface="Trebuchet MS"/>
                <a:cs typeface="Trebuchet MS"/>
              </a:rPr>
              <a:t>it 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be suitably </a:t>
            </a:r>
            <a:r>
              <a:rPr sz="1200" spc="-50" dirty="0">
                <a:latin typeface="Trebuchet MS"/>
                <a:cs typeface="Trebuchet MS"/>
              </a:rPr>
              <a:t>covered </a:t>
            </a:r>
            <a:r>
              <a:rPr sz="1200" spc="-40" dirty="0">
                <a:latin typeface="Trebuchet MS"/>
                <a:cs typeface="Trebuchet MS"/>
              </a:rPr>
              <a:t>as</a:t>
            </a:r>
            <a:r>
              <a:rPr sz="1200" spc="-27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well.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playing surface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be grass, </a:t>
            </a:r>
            <a:r>
              <a:rPr sz="1200" spc="-70" dirty="0">
                <a:latin typeface="Trebuchet MS"/>
                <a:cs typeface="Trebuchet MS"/>
              </a:rPr>
              <a:t>artificial </a:t>
            </a:r>
            <a:r>
              <a:rPr sz="1200" spc="-40" dirty="0">
                <a:latin typeface="Trebuchet MS"/>
                <a:cs typeface="Trebuchet MS"/>
              </a:rPr>
              <a:t>grass </a:t>
            </a:r>
            <a:r>
              <a:rPr sz="1200" spc="-55" dirty="0">
                <a:latin typeface="Trebuchet MS"/>
                <a:cs typeface="Trebuchet MS"/>
              </a:rPr>
              <a:t>(conforming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30" dirty="0">
                <a:latin typeface="Trebuchet MS"/>
                <a:cs typeface="Trebuchet MS"/>
              </a:rPr>
              <a:t>World </a:t>
            </a:r>
            <a:r>
              <a:rPr sz="1200" spc="-40" dirty="0">
                <a:latin typeface="Trebuchet MS"/>
                <a:cs typeface="Trebuchet MS"/>
              </a:rPr>
              <a:t>Rugby </a:t>
            </a:r>
            <a:r>
              <a:rPr sz="1200" spc="-55" dirty="0">
                <a:latin typeface="Trebuchet MS"/>
                <a:cs typeface="Trebuchet MS"/>
              </a:rPr>
              <a:t>regulation </a:t>
            </a:r>
            <a:r>
              <a:rPr sz="1200" spc="-70" dirty="0">
                <a:latin typeface="Trebuchet MS"/>
                <a:cs typeface="Trebuchet MS"/>
              </a:rPr>
              <a:t>22), </a:t>
            </a:r>
            <a:r>
              <a:rPr sz="1200" spc="-40" dirty="0">
                <a:latin typeface="Trebuchet MS"/>
                <a:cs typeface="Trebuchet MS"/>
              </a:rPr>
              <a:t>sand </a:t>
            </a:r>
            <a:r>
              <a:rPr sz="1200" spc="-35" dirty="0">
                <a:latin typeface="Trebuchet MS"/>
                <a:cs typeface="Trebuchet MS"/>
              </a:rPr>
              <a:t>or  </a:t>
            </a:r>
            <a:r>
              <a:rPr sz="1200" spc="-85" dirty="0">
                <a:latin typeface="Trebuchet MS"/>
                <a:cs typeface="Trebuchet MS"/>
              </a:rPr>
              <a:t>clay. </a:t>
            </a:r>
            <a:r>
              <a:rPr sz="1200" spc="-60" dirty="0">
                <a:latin typeface="Trebuchet MS"/>
                <a:cs typeface="Trebuchet MS"/>
              </a:rPr>
              <a:t>It </a:t>
            </a:r>
            <a:r>
              <a:rPr sz="1200" spc="-45" dirty="0">
                <a:latin typeface="Trebuchet MS"/>
                <a:cs typeface="Trebuchet MS"/>
              </a:rPr>
              <a:t>must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0" dirty="0">
                <a:latin typeface="Trebuchet MS"/>
                <a:cs typeface="Trebuchet MS"/>
              </a:rPr>
              <a:t>firm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5" dirty="0">
                <a:latin typeface="Trebuchet MS"/>
                <a:cs typeface="Trebuchet MS"/>
              </a:rPr>
              <a:t>free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5" dirty="0">
                <a:latin typeface="Trebuchet MS"/>
                <a:cs typeface="Trebuchet MS"/>
              </a:rPr>
              <a:t>hazards, </a:t>
            </a:r>
            <a:r>
              <a:rPr sz="1200" spc="-55" dirty="0">
                <a:latin typeface="Trebuchet MS"/>
                <a:cs typeface="Trebuchet MS"/>
              </a:rPr>
              <a:t>including </a:t>
            </a:r>
            <a:r>
              <a:rPr sz="1200" spc="-35" dirty="0">
                <a:latin typeface="Trebuchet MS"/>
                <a:cs typeface="Trebuchet MS"/>
              </a:rPr>
              <a:t>stones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5" dirty="0">
                <a:latin typeface="Trebuchet MS"/>
                <a:cs typeface="Trebuchet MS"/>
              </a:rPr>
              <a:t>glass. </a:t>
            </a:r>
            <a:r>
              <a:rPr sz="1200" spc="-35" dirty="0">
                <a:latin typeface="Trebuchet MS"/>
                <a:cs typeface="Trebuchet MS"/>
              </a:rPr>
              <a:t>In </a:t>
            </a:r>
            <a:r>
              <a:rPr sz="1200" spc="-55" dirty="0">
                <a:latin typeface="Trebuchet MS"/>
                <a:cs typeface="Trebuchet MS"/>
              </a:rPr>
              <a:t>cold </a:t>
            </a:r>
            <a:r>
              <a:rPr sz="1200" spc="-50" dirty="0">
                <a:latin typeface="Trebuchet MS"/>
                <a:cs typeface="Trebuchet MS"/>
              </a:rPr>
              <a:t>environments,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surface  </a:t>
            </a:r>
            <a:r>
              <a:rPr sz="1200" spc="-45" dirty="0">
                <a:latin typeface="Trebuchet MS"/>
                <a:cs typeface="Trebuchet MS"/>
              </a:rPr>
              <a:t>must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5" dirty="0">
                <a:latin typeface="Trebuchet MS"/>
                <a:cs typeface="Trebuchet MS"/>
              </a:rPr>
              <a:t>free </a:t>
            </a:r>
            <a:r>
              <a:rPr sz="1200" spc="-50" dirty="0">
                <a:latin typeface="Trebuchet MS"/>
                <a:cs typeface="Trebuchet MS"/>
              </a:rPr>
              <a:t>from </a:t>
            </a:r>
            <a:r>
              <a:rPr sz="1200" spc="-35" dirty="0">
                <a:latin typeface="Trebuchet MS"/>
                <a:cs typeface="Trebuchet MS"/>
              </a:rPr>
              <a:t>ground </a:t>
            </a:r>
            <a:r>
              <a:rPr sz="1200" spc="-90" dirty="0">
                <a:latin typeface="Trebuchet MS"/>
                <a:cs typeface="Trebuchet MS"/>
              </a:rPr>
              <a:t>ice. </a:t>
            </a:r>
            <a:r>
              <a:rPr sz="1200" spc="-60" dirty="0">
                <a:latin typeface="Trebuchet MS"/>
                <a:cs typeface="Trebuchet MS"/>
              </a:rPr>
              <a:t>If </a:t>
            </a:r>
            <a:r>
              <a:rPr sz="1200" spc="-55" dirty="0">
                <a:latin typeface="Trebuchet MS"/>
                <a:cs typeface="Trebuchet MS"/>
              </a:rPr>
              <a:t>there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60" dirty="0">
                <a:latin typeface="Trebuchet MS"/>
                <a:cs typeface="Trebuchet MS"/>
              </a:rPr>
              <a:t>surface water sufficient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65" dirty="0">
                <a:latin typeface="Trebuchet MS"/>
                <a:cs typeface="Trebuchet MS"/>
              </a:rPr>
              <a:t>realistically </a:t>
            </a:r>
            <a:r>
              <a:rPr sz="1200" spc="-50" dirty="0">
                <a:latin typeface="Trebuchet MS"/>
                <a:cs typeface="Trebuchet MS"/>
              </a:rPr>
              <a:t>raise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risk </a:t>
            </a:r>
            <a:r>
              <a:rPr sz="1200" spc="-45" dirty="0">
                <a:latin typeface="Trebuchet MS"/>
                <a:cs typeface="Trebuchet MS"/>
              </a:rPr>
              <a:t>of  </a:t>
            </a:r>
            <a:r>
              <a:rPr sz="1200" spc="-55" dirty="0">
                <a:latin typeface="Trebuchet MS"/>
                <a:cs typeface="Trebuchet MS"/>
              </a:rPr>
              <a:t>drowning,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game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45" dirty="0">
                <a:latin typeface="Trebuchet MS"/>
                <a:cs typeface="Trebuchet MS"/>
              </a:rPr>
              <a:t>not </a:t>
            </a:r>
            <a:r>
              <a:rPr sz="1200" spc="-60" dirty="0">
                <a:latin typeface="Trebuchet MS"/>
                <a:cs typeface="Trebuchet MS"/>
              </a:rPr>
              <a:t>commence. </a:t>
            </a: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decision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5" dirty="0">
                <a:latin typeface="Trebuchet MS"/>
                <a:cs typeface="Trebuchet MS"/>
              </a:rPr>
              <a:t>start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50" dirty="0">
                <a:latin typeface="Trebuchet MS"/>
                <a:cs typeface="Trebuchet MS"/>
              </a:rPr>
              <a:t>game where </a:t>
            </a:r>
            <a:r>
              <a:rPr sz="1200" spc="-35" dirty="0">
                <a:latin typeface="Trebuchet MS"/>
                <a:cs typeface="Trebuchet MS"/>
              </a:rPr>
              <a:t>ground </a:t>
            </a:r>
            <a:r>
              <a:rPr sz="1200" spc="-55" dirty="0">
                <a:latin typeface="Trebuchet MS"/>
                <a:cs typeface="Trebuchet MS"/>
              </a:rPr>
              <a:t>water </a:t>
            </a:r>
            <a:r>
              <a:rPr sz="1200" spc="-45" dirty="0">
                <a:latin typeface="Trebuchet MS"/>
                <a:cs typeface="Trebuchet MS"/>
              </a:rPr>
              <a:t>is  </a:t>
            </a:r>
            <a:r>
              <a:rPr sz="1200" spc="-50" dirty="0">
                <a:latin typeface="Trebuchet MS"/>
                <a:cs typeface="Trebuchet MS"/>
              </a:rPr>
              <a:t>present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sole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discretion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referee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common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sense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prevail.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5"/>
              </a:spcBef>
              <a:buSzPct val="91666"/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sz="1200" b="1" spc="-65" dirty="0">
                <a:latin typeface="Trebuchet MS"/>
                <a:cs typeface="Trebuchet MS"/>
              </a:rPr>
              <a:t>Weather</a:t>
            </a:r>
            <a:r>
              <a:rPr sz="1200" b="1" spc="-100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Conditions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4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82751" y="4623815"/>
          <a:ext cx="6094730" cy="168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445" marR="599440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Environme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tal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conditions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62">
                <a:tc>
                  <a:txBody>
                    <a:bodyPr/>
                    <a:lstStyle/>
                    <a:p>
                      <a:pPr marL="4445">
                        <a:lnSpc>
                          <a:spcPts val="1460"/>
                        </a:lnSpc>
                        <a:spcBef>
                          <a:spcPts val="15"/>
                        </a:spcBef>
                        <a:tabLst>
                          <a:tab pos="711835" algn="l"/>
                        </a:tabLst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Whirlin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g	Hygromete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/ 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WBGT*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62">
                <a:tc>
                  <a:txBody>
                    <a:bodyPr/>
                    <a:lstStyle/>
                    <a:p>
                      <a:pPr marL="4445" marR="398780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Lightning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warning  </a:t>
                      </a: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system*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708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Telephone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access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595">
                <a:tc gridSpan="4"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1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Telephonic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access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information</a:t>
                      </a:r>
                      <a:r>
                        <a:rPr sz="1200" b="1" spc="-1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also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sufficient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65480"/>
            <a:ext cx="6428105" cy="591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latin typeface="Trebuchet MS"/>
                <a:cs typeface="Trebuchet MS"/>
              </a:rPr>
              <a:t>Hot</a:t>
            </a:r>
            <a:r>
              <a:rPr sz="1200" b="1" spc="-100" dirty="0">
                <a:latin typeface="Trebuchet MS"/>
                <a:cs typeface="Trebuchet MS"/>
              </a:rPr>
              <a:t> </a:t>
            </a:r>
            <a:r>
              <a:rPr sz="1200" b="1" spc="-70" dirty="0">
                <a:latin typeface="Trebuchet MS"/>
                <a:cs typeface="Trebuchet MS"/>
              </a:rPr>
              <a:t>conditions: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080" algn="just">
              <a:lnSpc>
                <a:spcPct val="101800"/>
              </a:lnSpc>
            </a:pPr>
            <a:r>
              <a:rPr sz="1200" spc="-50" dirty="0">
                <a:latin typeface="Trebuchet MS"/>
                <a:cs typeface="Trebuchet MS"/>
              </a:rPr>
              <a:t>Research </a:t>
            </a:r>
            <a:r>
              <a:rPr sz="1200" spc="-40" dirty="0">
                <a:latin typeface="Trebuchet MS"/>
                <a:cs typeface="Trebuchet MS"/>
              </a:rPr>
              <a:t>has </a:t>
            </a:r>
            <a:r>
              <a:rPr sz="1200" spc="-45" dirty="0">
                <a:latin typeface="Trebuchet MS"/>
                <a:cs typeface="Trebuchet MS"/>
              </a:rPr>
              <a:t>not </a:t>
            </a:r>
            <a:r>
              <a:rPr sz="1200" spc="-60" dirty="0">
                <a:latin typeface="Trebuchet MS"/>
                <a:cs typeface="Trebuchet MS"/>
              </a:rPr>
              <a:t>identified a </a:t>
            </a:r>
            <a:r>
              <a:rPr sz="1200" spc="-70" dirty="0">
                <a:latin typeface="Trebuchet MS"/>
                <a:cs typeface="Trebuchet MS"/>
              </a:rPr>
              <a:t>specific </a:t>
            </a:r>
            <a:r>
              <a:rPr sz="1200" spc="-55" dirty="0">
                <a:latin typeface="Trebuchet MS"/>
                <a:cs typeface="Trebuchet MS"/>
              </a:rPr>
              <a:t>temperature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170" dirty="0">
                <a:latin typeface="Trebuchet MS"/>
                <a:cs typeface="Trebuchet MS"/>
              </a:rPr>
              <a:t>/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55" dirty="0">
                <a:latin typeface="Trebuchet MS"/>
                <a:cs typeface="Trebuchet MS"/>
              </a:rPr>
              <a:t>humidity </a:t>
            </a:r>
            <a:r>
              <a:rPr sz="1200" spc="-40" dirty="0">
                <a:latin typeface="Trebuchet MS"/>
                <a:cs typeface="Trebuchet MS"/>
              </a:rPr>
              <a:t>when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playing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40" dirty="0">
                <a:latin typeface="Trebuchet MS"/>
                <a:cs typeface="Trebuchet MS"/>
              </a:rPr>
              <a:t>rugby </a:t>
            </a:r>
            <a:r>
              <a:rPr sz="1200" spc="-50" dirty="0">
                <a:latin typeface="Trebuchet MS"/>
                <a:cs typeface="Trebuchet MS"/>
              </a:rPr>
              <a:t>game  </a:t>
            </a:r>
            <a:r>
              <a:rPr sz="1200" spc="-45" dirty="0">
                <a:latin typeface="Trebuchet MS"/>
                <a:cs typeface="Trebuchet MS"/>
              </a:rPr>
              <a:t>is not </a:t>
            </a:r>
            <a:r>
              <a:rPr sz="1200" spc="-55" dirty="0">
                <a:latin typeface="Trebuchet MS"/>
                <a:cs typeface="Trebuchet MS"/>
              </a:rPr>
              <a:t>advised; </a:t>
            </a:r>
            <a:r>
              <a:rPr sz="1200" spc="-60" dirty="0">
                <a:latin typeface="Trebuchet MS"/>
                <a:cs typeface="Trebuchet MS"/>
              </a:rPr>
              <a:t>however, </a:t>
            </a:r>
            <a:r>
              <a:rPr sz="1200" spc="-75" dirty="0">
                <a:latin typeface="Trebuchet MS"/>
                <a:cs typeface="Trebuchet MS"/>
              </a:rPr>
              <a:t>it </a:t>
            </a:r>
            <a:r>
              <a:rPr sz="1200" spc="-40" dirty="0">
                <a:latin typeface="Trebuchet MS"/>
                <a:cs typeface="Trebuchet MS"/>
              </a:rPr>
              <a:t>has </a:t>
            </a:r>
            <a:r>
              <a:rPr sz="1200" spc="-45" dirty="0">
                <a:latin typeface="Trebuchet MS"/>
                <a:cs typeface="Trebuchet MS"/>
              </a:rPr>
              <a:t>been recommended </a:t>
            </a:r>
            <a:r>
              <a:rPr sz="1200" spc="-60" dirty="0">
                <a:latin typeface="Trebuchet MS"/>
                <a:cs typeface="Trebuchet MS"/>
              </a:rPr>
              <a:t>that </a:t>
            </a:r>
            <a:r>
              <a:rPr sz="1200" spc="-50" dirty="0">
                <a:latin typeface="Trebuchet MS"/>
                <a:cs typeface="Trebuchet MS"/>
              </a:rPr>
              <a:t>conditions </a:t>
            </a:r>
            <a:r>
              <a:rPr sz="1200" spc="-55" dirty="0">
                <a:latin typeface="Trebuchet MS"/>
                <a:cs typeface="Trebuchet MS"/>
              </a:rPr>
              <a:t>are </a:t>
            </a:r>
            <a:r>
              <a:rPr sz="1200" spc="-50" dirty="0">
                <a:latin typeface="Trebuchet MS"/>
                <a:cs typeface="Trebuchet MS"/>
              </a:rPr>
              <a:t>considered unsafe for </a:t>
            </a:r>
            <a:r>
              <a:rPr sz="1200" spc="-70" dirty="0">
                <a:latin typeface="Trebuchet MS"/>
                <a:cs typeface="Trebuchet MS"/>
              </a:rPr>
              <a:t>athletic </a:t>
            </a:r>
            <a:r>
              <a:rPr sz="1200" spc="22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competition </a:t>
            </a:r>
            <a:r>
              <a:rPr sz="1200" spc="-40" dirty="0">
                <a:latin typeface="Trebuchet MS"/>
                <a:cs typeface="Trebuchet MS"/>
              </a:rPr>
              <a:t>when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ambient </a:t>
            </a:r>
            <a:r>
              <a:rPr sz="1200" spc="-60" dirty="0">
                <a:latin typeface="Trebuchet MS"/>
                <a:cs typeface="Trebuchet MS"/>
              </a:rPr>
              <a:t>temperature </a:t>
            </a:r>
            <a:r>
              <a:rPr sz="1200" spc="-50" dirty="0">
                <a:latin typeface="Trebuchet MS"/>
                <a:cs typeface="Trebuchet MS"/>
              </a:rPr>
              <a:t>is </a:t>
            </a:r>
            <a:r>
              <a:rPr sz="1200" spc="-35" dirty="0">
                <a:latin typeface="Trebuchet MS"/>
                <a:cs typeface="Trebuchet MS"/>
              </a:rPr>
              <a:t>&gt; </a:t>
            </a:r>
            <a:r>
              <a:rPr sz="1200" spc="-95" dirty="0">
                <a:latin typeface="Trebuchet MS"/>
                <a:cs typeface="Trebuchet MS"/>
              </a:rPr>
              <a:t>30°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Humidity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55" dirty="0">
                <a:latin typeface="Trebuchet MS"/>
                <a:cs typeface="Trebuchet MS"/>
              </a:rPr>
              <a:t>greater </a:t>
            </a:r>
            <a:r>
              <a:rPr sz="1200" spc="-45" dirty="0">
                <a:latin typeface="Trebuchet MS"/>
                <a:cs typeface="Trebuchet MS"/>
              </a:rPr>
              <a:t>than </a:t>
            </a:r>
            <a:r>
              <a:rPr sz="1200" spc="-15" dirty="0">
                <a:latin typeface="Trebuchet MS"/>
                <a:cs typeface="Trebuchet MS"/>
              </a:rPr>
              <a:t>60%. </a:t>
            </a:r>
            <a:r>
              <a:rPr sz="1200" spc="-65" dirty="0">
                <a:latin typeface="Trebuchet MS"/>
                <a:cs typeface="Trebuchet MS"/>
              </a:rPr>
              <a:t>This  </a:t>
            </a:r>
            <a:r>
              <a:rPr sz="1200" spc="-55" dirty="0">
                <a:latin typeface="Trebuchet MS"/>
                <a:cs typeface="Trebuchet MS"/>
              </a:rPr>
              <a:t>correlates with </a:t>
            </a:r>
            <a:r>
              <a:rPr sz="1200" spc="-60" dirty="0">
                <a:latin typeface="Trebuchet MS"/>
                <a:cs typeface="Trebuchet MS"/>
              </a:rPr>
              <a:t>a wet </a:t>
            </a:r>
            <a:r>
              <a:rPr sz="1200" spc="-50" dirty="0">
                <a:latin typeface="Trebuchet MS"/>
                <a:cs typeface="Trebuchet MS"/>
              </a:rPr>
              <a:t>bulb globe </a:t>
            </a:r>
            <a:r>
              <a:rPr sz="1200" spc="-55" dirty="0">
                <a:latin typeface="Trebuchet MS"/>
                <a:cs typeface="Trebuchet MS"/>
              </a:rPr>
              <a:t>thermometer (WBGT) </a:t>
            </a:r>
            <a:r>
              <a:rPr sz="1200" spc="-50" dirty="0">
                <a:latin typeface="Trebuchet MS"/>
                <a:cs typeface="Trebuchet MS"/>
              </a:rPr>
              <a:t>reading of </a:t>
            </a:r>
            <a:r>
              <a:rPr sz="1200" spc="-55" dirty="0">
                <a:latin typeface="Trebuchet MS"/>
                <a:cs typeface="Trebuchet MS"/>
              </a:rPr>
              <a:t>greater </a:t>
            </a:r>
            <a:r>
              <a:rPr sz="1200" spc="-45" dirty="0">
                <a:latin typeface="Trebuchet MS"/>
                <a:cs typeface="Trebuchet MS"/>
              </a:rPr>
              <a:t>than </a:t>
            </a:r>
            <a:r>
              <a:rPr sz="1200" spc="-25" dirty="0">
                <a:latin typeface="Trebuchet MS"/>
                <a:cs typeface="Trebuchet MS"/>
              </a:rPr>
              <a:t>28 </a:t>
            </a:r>
            <a:r>
              <a:rPr sz="1200" spc="-65" dirty="0">
                <a:latin typeface="Trebuchet MS"/>
                <a:cs typeface="Trebuchet MS"/>
              </a:rPr>
              <a:t>degrees. </a:t>
            </a:r>
            <a:r>
              <a:rPr sz="1200" spc="-15" dirty="0">
                <a:latin typeface="Trebuchet MS"/>
                <a:cs typeface="Trebuchet MS"/>
              </a:rPr>
              <a:t>As </a:t>
            </a:r>
            <a:r>
              <a:rPr sz="1200" spc="-45" dirty="0">
                <a:latin typeface="Trebuchet MS"/>
                <a:cs typeface="Trebuchet MS"/>
              </a:rPr>
              <a:t>rugby is 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45" dirty="0">
                <a:latin typeface="Trebuchet MS"/>
                <a:cs typeface="Trebuchet MS"/>
              </a:rPr>
              <a:t>sport where </a:t>
            </a:r>
            <a:r>
              <a:rPr sz="1200" spc="-55" dirty="0">
                <a:latin typeface="Trebuchet MS"/>
                <a:cs typeface="Trebuchet MS"/>
              </a:rPr>
              <a:t>fluids </a:t>
            </a:r>
            <a:r>
              <a:rPr sz="1200" spc="-60" dirty="0">
                <a:latin typeface="Trebuchet MS"/>
                <a:cs typeface="Trebuchet MS"/>
              </a:rPr>
              <a:t>are </a:t>
            </a:r>
            <a:r>
              <a:rPr sz="1200" spc="-40" dirty="0">
                <a:latin typeface="Trebuchet MS"/>
                <a:cs typeface="Trebuchet MS"/>
              </a:rPr>
              <a:t>more </a:t>
            </a:r>
            <a:r>
              <a:rPr sz="1200" spc="-65" dirty="0">
                <a:latin typeface="Trebuchet MS"/>
                <a:cs typeface="Trebuchet MS"/>
              </a:rPr>
              <a:t>readily available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0" dirty="0">
                <a:latin typeface="Trebuchet MS"/>
                <a:cs typeface="Trebuchet MS"/>
              </a:rPr>
              <a:t>the potential </a:t>
            </a:r>
            <a:r>
              <a:rPr sz="1200" spc="-50" dirty="0">
                <a:latin typeface="Trebuchet MS"/>
                <a:cs typeface="Trebuchet MS"/>
              </a:rPr>
              <a:t>for cooling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65" dirty="0">
                <a:latin typeface="Trebuchet MS"/>
                <a:cs typeface="Trebuchet MS"/>
              </a:rPr>
              <a:t>greater, </a:t>
            </a:r>
            <a:r>
              <a:rPr sz="1200" spc="-50" dirty="0">
                <a:latin typeface="Trebuchet MS"/>
                <a:cs typeface="Trebuchet MS"/>
              </a:rPr>
              <a:t>these  </a:t>
            </a:r>
            <a:r>
              <a:rPr sz="1200" spc="-45" dirty="0">
                <a:latin typeface="Trebuchet MS"/>
                <a:cs typeface="Trebuchet MS"/>
              </a:rPr>
              <a:t>recommendations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have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not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been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ratified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rugby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union.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715" algn="just">
              <a:lnSpc>
                <a:spcPct val="101800"/>
              </a:lnSpc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heat </a:t>
            </a:r>
            <a:r>
              <a:rPr sz="1200" spc="-60" dirty="0">
                <a:latin typeface="Trebuchet MS"/>
                <a:cs typeface="Trebuchet MS"/>
              </a:rPr>
              <a:t>index </a:t>
            </a:r>
            <a:r>
              <a:rPr sz="1200" spc="-40" dirty="0">
                <a:latin typeface="Trebuchet MS"/>
                <a:cs typeface="Trebuchet MS"/>
              </a:rPr>
              <a:t>has </a:t>
            </a:r>
            <a:r>
              <a:rPr sz="1200" spc="-50" dirty="0">
                <a:latin typeface="Trebuchet MS"/>
                <a:cs typeface="Trebuchet MS"/>
              </a:rPr>
              <a:t>been </a:t>
            </a:r>
            <a:r>
              <a:rPr sz="1200" spc="-40" dirty="0">
                <a:latin typeface="Trebuchet MS"/>
                <a:cs typeface="Trebuchet MS"/>
              </a:rPr>
              <a:t>found through </a:t>
            </a:r>
            <a:r>
              <a:rPr sz="1200" spc="-50" dirty="0">
                <a:latin typeface="Trebuchet MS"/>
                <a:cs typeface="Trebuchet MS"/>
              </a:rPr>
              <a:t>research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0" dirty="0">
                <a:latin typeface="Trebuchet MS"/>
                <a:cs typeface="Trebuchet MS"/>
              </a:rPr>
              <a:t>a better </a:t>
            </a:r>
            <a:r>
              <a:rPr sz="1200" spc="-45" dirty="0">
                <a:latin typeface="Trebuchet MS"/>
                <a:cs typeface="Trebuchet MS"/>
              </a:rPr>
              <a:t>measure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55" dirty="0">
                <a:latin typeface="Trebuchet MS"/>
                <a:cs typeface="Trebuchet MS"/>
              </a:rPr>
              <a:t>heat </a:t>
            </a:r>
            <a:r>
              <a:rPr sz="1200" spc="-45" dirty="0">
                <a:latin typeface="Trebuchet MS"/>
                <a:cs typeface="Trebuchet MS"/>
              </a:rPr>
              <a:t>stress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5" dirty="0">
                <a:latin typeface="Trebuchet MS"/>
                <a:cs typeface="Trebuchet MS"/>
              </a:rPr>
              <a:t>relies </a:t>
            </a:r>
            <a:r>
              <a:rPr sz="1200" spc="-25" dirty="0">
                <a:latin typeface="Trebuchet MS"/>
                <a:cs typeface="Trebuchet MS"/>
              </a:rPr>
              <a:t>on  </a:t>
            </a:r>
            <a:r>
              <a:rPr sz="1200" spc="-45" dirty="0">
                <a:latin typeface="Trebuchet MS"/>
                <a:cs typeface="Trebuchet MS"/>
              </a:rPr>
              <a:t>readings </a:t>
            </a:r>
            <a:r>
              <a:rPr sz="1200" spc="-60" dirty="0">
                <a:latin typeface="Trebuchet MS"/>
                <a:cs typeface="Trebuchet MS"/>
              </a:rPr>
              <a:t>taken </a:t>
            </a:r>
            <a:r>
              <a:rPr sz="1200" spc="-25" dirty="0">
                <a:latin typeface="Trebuchet MS"/>
                <a:cs typeface="Trebuchet MS"/>
              </a:rPr>
              <a:t>on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50" dirty="0">
                <a:latin typeface="Trebuchet MS"/>
                <a:cs typeface="Trebuchet MS"/>
              </a:rPr>
              <a:t>whirling </a:t>
            </a:r>
            <a:r>
              <a:rPr sz="1200" spc="-60" dirty="0">
                <a:latin typeface="Trebuchet MS"/>
                <a:cs typeface="Trebuchet MS"/>
              </a:rPr>
              <a:t>hygrometer. This </a:t>
            </a:r>
            <a:r>
              <a:rPr sz="1200" spc="-45" dirty="0">
                <a:latin typeface="Trebuchet MS"/>
                <a:cs typeface="Trebuchet MS"/>
              </a:rPr>
              <a:t>is both </a:t>
            </a:r>
            <a:r>
              <a:rPr sz="1200" spc="-70" dirty="0">
                <a:latin typeface="Trebuchet MS"/>
                <a:cs typeface="Trebuchet MS"/>
              </a:rPr>
              <a:t>practical</a:t>
            </a:r>
            <a:r>
              <a:rPr sz="1200" spc="22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5" dirty="0">
                <a:latin typeface="Trebuchet MS"/>
                <a:cs typeface="Trebuchet MS"/>
              </a:rPr>
              <a:t>reliable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75" dirty="0">
                <a:latin typeface="Trebuchet MS"/>
                <a:cs typeface="Trebuchet MS"/>
              </a:rPr>
              <a:t>it </a:t>
            </a:r>
            <a:r>
              <a:rPr sz="1200" spc="-50" dirty="0">
                <a:latin typeface="Trebuchet MS"/>
                <a:cs typeface="Trebuchet MS"/>
              </a:rPr>
              <a:t>is </a:t>
            </a:r>
            <a:r>
              <a:rPr sz="1200" spc="-70" dirty="0">
                <a:latin typeface="Trebuchet MS"/>
                <a:cs typeface="Trebuchet MS"/>
              </a:rPr>
              <a:t>ideally   </a:t>
            </a:r>
            <a:r>
              <a:rPr sz="1200" spc="-50" dirty="0">
                <a:latin typeface="Trebuchet MS"/>
                <a:cs typeface="Trebuchet MS"/>
              </a:rPr>
              <a:t>recommended </a:t>
            </a:r>
            <a:r>
              <a:rPr sz="1200" spc="-60" dirty="0">
                <a:latin typeface="Trebuchet MS"/>
                <a:cs typeface="Trebuchet MS"/>
              </a:rPr>
              <a:t>that each </a:t>
            </a:r>
            <a:r>
              <a:rPr sz="1200" spc="-40" dirty="0">
                <a:latin typeface="Trebuchet MS"/>
                <a:cs typeface="Trebuchet MS"/>
              </a:rPr>
              <a:t>rugby </a:t>
            </a:r>
            <a:r>
              <a:rPr sz="1200" spc="-35" dirty="0">
                <a:latin typeface="Trebuchet MS"/>
                <a:cs typeface="Trebuchet MS"/>
              </a:rPr>
              <a:t>ground </a:t>
            </a:r>
            <a:r>
              <a:rPr sz="1200" spc="-60" dirty="0">
                <a:latin typeface="Trebuchet MS"/>
                <a:cs typeface="Trebuchet MS"/>
              </a:rPr>
              <a:t>(for </a:t>
            </a:r>
            <a:r>
              <a:rPr sz="1200" spc="-50" dirty="0">
                <a:latin typeface="Trebuchet MS"/>
                <a:cs typeface="Trebuchet MS"/>
              </a:rPr>
              <a:t>Gold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Gold+ </a:t>
            </a:r>
            <a:r>
              <a:rPr sz="1200" spc="-55" dirty="0">
                <a:latin typeface="Trebuchet MS"/>
                <a:cs typeface="Trebuchet MS"/>
              </a:rPr>
              <a:t>events) </a:t>
            </a:r>
            <a:r>
              <a:rPr sz="1200" spc="-50" dirty="0">
                <a:latin typeface="Trebuchet MS"/>
                <a:cs typeface="Trebuchet MS"/>
              </a:rPr>
              <a:t>where </a:t>
            </a:r>
            <a:r>
              <a:rPr sz="1200" spc="-45" dirty="0">
                <a:latin typeface="Trebuchet MS"/>
                <a:cs typeface="Trebuchet MS"/>
              </a:rPr>
              <a:t>possible </a:t>
            </a:r>
            <a:r>
              <a:rPr sz="1200" spc="-40" dirty="0">
                <a:latin typeface="Trebuchet MS"/>
                <a:cs typeface="Trebuchet MS"/>
              </a:rPr>
              <a:t>has </a:t>
            </a:r>
            <a:r>
              <a:rPr sz="1200" spc="-55" dirty="0">
                <a:latin typeface="Trebuchet MS"/>
                <a:cs typeface="Trebuchet MS"/>
              </a:rPr>
              <a:t>access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60" dirty="0">
                <a:latin typeface="Trebuchet MS"/>
                <a:cs typeface="Trebuchet MS"/>
              </a:rPr>
              <a:t>a  </a:t>
            </a:r>
            <a:r>
              <a:rPr sz="1200" spc="-40" dirty="0">
                <a:latin typeface="Trebuchet MS"/>
                <a:cs typeface="Trebuchet MS"/>
              </a:rPr>
              <a:t>Whirling </a:t>
            </a:r>
            <a:r>
              <a:rPr sz="1200" spc="-50" dirty="0">
                <a:latin typeface="Trebuchet MS"/>
                <a:cs typeface="Trebuchet MS"/>
              </a:rPr>
              <a:t>Hygrometer </a:t>
            </a:r>
            <a:r>
              <a:rPr sz="1200" spc="-45" dirty="0">
                <a:latin typeface="Trebuchet MS"/>
                <a:cs typeface="Trebuchet MS"/>
              </a:rPr>
              <a:t>to measure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weather </a:t>
            </a:r>
            <a:r>
              <a:rPr sz="1200" spc="-60" dirty="0">
                <a:latin typeface="Trebuchet MS"/>
                <a:cs typeface="Trebuchet MS"/>
              </a:rPr>
              <a:t>conditions. This </a:t>
            </a:r>
            <a:r>
              <a:rPr sz="1200" spc="-50" dirty="0">
                <a:latin typeface="Trebuchet MS"/>
                <a:cs typeface="Trebuchet MS"/>
              </a:rPr>
              <a:t>Index </a:t>
            </a:r>
            <a:r>
              <a:rPr sz="1200" spc="-55" dirty="0">
                <a:latin typeface="Trebuchet MS"/>
                <a:cs typeface="Trebuchet MS"/>
              </a:rPr>
              <a:t>takes </a:t>
            </a:r>
            <a:r>
              <a:rPr sz="1200" spc="-50" dirty="0">
                <a:latin typeface="Trebuchet MS"/>
                <a:cs typeface="Trebuchet MS"/>
              </a:rPr>
              <a:t>into </a:t>
            </a:r>
            <a:r>
              <a:rPr sz="1200" spc="-55" dirty="0">
                <a:latin typeface="Trebuchet MS"/>
                <a:cs typeface="Trebuchet MS"/>
              </a:rPr>
              <a:t>account </a:t>
            </a:r>
            <a:r>
              <a:rPr sz="1200" spc="-60" dirty="0">
                <a:latin typeface="Trebuchet MS"/>
                <a:cs typeface="Trebuchet MS"/>
              </a:rPr>
              <a:t>air  </a:t>
            </a:r>
            <a:r>
              <a:rPr sz="1200" spc="-50" dirty="0">
                <a:latin typeface="Trebuchet MS"/>
                <a:cs typeface="Trebuchet MS"/>
              </a:rPr>
              <a:t>temperatures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at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various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relative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humidities.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Prior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studies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have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confirmed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that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if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Heat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Stress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Index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01499"/>
              </a:lnSpc>
            </a:pPr>
            <a:r>
              <a:rPr sz="1200" spc="135" dirty="0">
                <a:latin typeface="Trebuchet MS"/>
                <a:cs typeface="Trebuchet MS"/>
              </a:rPr>
              <a:t>%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below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150,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risk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players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minimal.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If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heat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stress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index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above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150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then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risk 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0" dirty="0">
                <a:latin typeface="Trebuchet MS"/>
                <a:cs typeface="Trebuchet MS"/>
              </a:rPr>
              <a:t>competitors </a:t>
            </a:r>
            <a:r>
              <a:rPr sz="1200" spc="-45" dirty="0">
                <a:latin typeface="Trebuchet MS"/>
                <a:cs typeface="Trebuchet MS"/>
              </a:rPr>
              <a:t>is high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game </a:t>
            </a:r>
            <a:r>
              <a:rPr sz="1200" spc="-40" dirty="0">
                <a:latin typeface="Trebuchet MS"/>
                <a:cs typeface="Trebuchet MS"/>
              </a:rPr>
              <a:t>should not </a:t>
            </a:r>
            <a:r>
              <a:rPr sz="1200" spc="-55" dirty="0">
                <a:latin typeface="Trebuchet MS"/>
                <a:cs typeface="Trebuchet MS"/>
              </a:rPr>
              <a:t>be started </a:t>
            </a:r>
            <a:r>
              <a:rPr sz="1200" spc="-45" dirty="0">
                <a:latin typeface="Trebuchet MS"/>
                <a:cs typeface="Trebuchet MS"/>
              </a:rPr>
              <a:t>unless </a:t>
            </a:r>
            <a:r>
              <a:rPr sz="1200" spc="-60" dirty="0">
                <a:latin typeface="Trebuchet MS"/>
                <a:cs typeface="Trebuchet MS"/>
              </a:rPr>
              <a:t>there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70" dirty="0">
                <a:latin typeface="Trebuchet MS"/>
                <a:cs typeface="Trebuchet MS"/>
              </a:rPr>
              <a:t>full </a:t>
            </a:r>
            <a:r>
              <a:rPr sz="1200" spc="-60" dirty="0">
                <a:latin typeface="Trebuchet MS"/>
                <a:cs typeface="Trebuchet MS"/>
              </a:rPr>
              <a:t>access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5" dirty="0">
                <a:latin typeface="Trebuchet MS"/>
                <a:cs typeface="Trebuchet MS"/>
              </a:rPr>
              <a:t>heat </a:t>
            </a:r>
            <a:r>
              <a:rPr sz="1200" spc="-50" dirty="0">
                <a:latin typeface="Trebuchet MS"/>
                <a:cs typeface="Trebuchet MS"/>
              </a:rPr>
              <a:t>reducing  </a:t>
            </a:r>
            <a:r>
              <a:rPr sz="1200" spc="-40" dirty="0">
                <a:latin typeface="Trebuchet MS"/>
                <a:cs typeface="Trebuchet MS"/>
              </a:rPr>
              <a:t>measures as </a:t>
            </a:r>
            <a:r>
              <a:rPr sz="1200" spc="-60" dirty="0">
                <a:latin typeface="Trebuchet MS"/>
                <a:cs typeface="Trebuchet MS"/>
              </a:rPr>
              <a:t>listed</a:t>
            </a:r>
            <a:r>
              <a:rPr sz="1200" spc="-21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below.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103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Provision </a:t>
            </a:r>
            <a:r>
              <a:rPr sz="1200" spc="-50" dirty="0">
                <a:latin typeface="Trebuchet MS"/>
                <a:cs typeface="Trebuchet MS"/>
              </a:rPr>
              <a:t>of fans in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2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change‐rooms.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Provision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pitchside</a:t>
            </a:r>
            <a:r>
              <a:rPr sz="1200" spc="-1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shade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0" dirty="0">
                <a:latin typeface="Trebuchet MS"/>
                <a:cs typeface="Trebuchet MS"/>
              </a:rPr>
              <a:t>Water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towels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placed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ice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water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must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strategically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available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alongside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field.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0" dirty="0">
                <a:latin typeface="Trebuchet MS"/>
                <a:cs typeface="Trebuchet MS"/>
              </a:rPr>
              <a:t>Water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breaks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held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regularly,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e.g. </a:t>
            </a:r>
            <a:r>
              <a:rPr sz="1200" spc="-60" dirty="0">
                <a:latin typeface="Trebuchet MS"/>
                <a:cs typeface="Trebuchet MS"/>
              </a:rPr>
              <a:t>a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min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break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20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min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point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each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half.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7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halftime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break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increased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from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10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to15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min.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80" dirty="0">
                <a:latin typeface="Trebuchet MS"/>
                <a:cs typeface="Trebuchet MS"/>
              </a:rPr>
              <a:t>Lightning: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</a:pPr>
            <a:r>
              <a:rPr sz="1200" spc="-5" dirty="0">
                <a:latin typeface="Trebuchet MS"/>
                <a:cs typeface="Trebuchet MS"/>
              </a:rPr>
              <a:t>No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play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should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start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when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lightning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is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present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immediate</a:t>
            </a:r>
            <a:r>
              <a:rPr sz="1200" spc="-70" dirty="0">
                <a:latin typeface="Trebuchet MS"/>
                <a:cs typeface="Trebuchet MS"/>
              </a:rPr>
              <a:t> vicinity.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If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available,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lightning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warning  system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0" dirty="0">
                <a:latin typeface="Trebuchet MS"/>
                <a:cs typeface="Trebuchet MS"/>
              </a:rPr>
              <a:t>used. Telephonic </a:t>
            </a:r>
            <a:r>
              <a:rPr sz="1200" spc="-50" dirty="0">
                <a:latin typeface="Trebuchet MS"/>
                <a:cs typeface="Trebuchet MS"/>
              </a:rPr>
              <a:t>communication </a:t>
            </a:r>
            <a:r>
              <a:rPr sz="1200" spc="-55" dirty="0">
                <a:latin typeface="Trebuchet MS"/>
                <a:cs typeface="Trebuchet MS"/>
              </a:rPr>
              <a:t>with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20" dirty="0">
                <a:latin typeface="Trebuchet MS"/>
                <a:cs typeface="Trebuchet MS"/>
              </a:rPr>
              <a:t>SA </a:t>
            </a:r>
            <a:r>
              <a:rPr sz="1200" spc="-40" dirty="0">
                <a:latin typeface="Trebuchet MS"/>
                <a:cs typeface="Trebuchet MS"/>
              </a:rPr>
              <a:t>Weather </a:t>
            </a:r>
            <a:r>
              <a:rPr sz="1200" spc="-60" dirty="0">
                <a:latin typeface="Trebuchet MS"/>
                <a:cs typeface="Trebuchet MS"/>
              </a:rPr>
              <a:t>Service can </a:t>
            </a:r>
            <a:r>
              <a:rPr sz="1200" spc="-50" dirty="0">
                <a:latin typeface="Trebuchet MS"/>
                <a:cs typeface="Trebuchet MS"/>
              </a:rPr>
              <a:t>provide  information </a:t>
            </a:r>
            <a:r>
              <a:rPr sz="1200" spc="-25" dirty="0">
                <a:latin typeface="Trebuchet MS"/>
                <a:cs typeface="Trebuchet MS"/>
              </a:rPr>
              <a:t>on</a:t>
            </a:r>
            <a:r>
              <a:rPr sz="1200" spc="-27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 prediction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inclement </a:t>
            </a:r>
            <a:r>
              <a:rPr sz="1200" spc="-65" dirty="0">
                <a:latin typeface="Trebuchet MS"/>
                <a:cs typeface="Trebuchet MS"/>
              </a:rPr>
              <a:t>weather.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7620" algn="just">
              <a:lnSpc>
                <a:spcPct val="101699"/>
              </a:lnSpc>
              <a:spcBef>
                <a:spcPts val="5"/>
              </a:spcBef>
            </a:pPr>
            <a:r>
              <a:rPr sz="1200" b="1" i="1" spc="-80" dirty="0">
                <a:latin typeface="Trebuchet MS"/>
                <a:cs typeface="Trebuchet MS"/>
              </a:rPr>
              <a:t>Please keep </a:t>
            </a:r>
            <a:r>
              <a:rPr sz="1200" b="1" i="1" spc="-90" dirty="0">
                <a:latin typeface="Trebuchet MS"/>
                <a:cs typeface="Trebuchet MS"/>
              </a:rPr>
              <a:t>revisiting </a:t>
            </a:r>
            <a:r>
              <a:rPr sz="1200" b="1" i="1" spc="-80" dirty="0">
                <a:latin typeface="Trebuchet MS"/>
                <a:cs typeface="Trebuchet MS"/>
              </a:rPr>
              <a:t>the </a:t>
            </a:r>
            <a:r>
              <a:rPr sz="1200" b="1" i="1" spc="-70" dirty="0">
                <a:latin typeface="Trebuchet MS"/>
                <a:cs typeface="Trebuchet MS"/>
              </a:rPr>
              <a:t>BokSmart </a:t>
            </a:r>
            <a:r>
              <a:rPr sz="1200" b="1" i="1" spc="-80" dirty="0">
                <a:latin typeface="Trebuchet MS"/>
                <a:cs typeface="Trebuchet MS"/>
              </a:rPr>
              <a:t>Website </a:t>
            </a:r>
            <a:r>
              <a:rPr sz="1200" b="1" i="1" spc="-50" dirty="0">
                <a:latin typeface="Trebuchet MS"/>
                <a:cs typeface="Trebuchet MS"/>
              </a:rPr>
              <a:t>on </a:t>
            </a:r>
            <a:r>
              <a:rPr sz="1200" b="1" i="1" spc="-65" dirty="0">
                <a:latin typeface="Trebuchet MS"/>
                <a:cs typeface="Trebuchet MS"/>
              </a:rPr>
              <a:t>lightning </a:t>
            </a:r>
            <a:r>
              <a:rPr sz="1200" b="1" i="1" spc="-95" dirty="0">
                <a:latin typeface="Trebuchet MS"/>
                <a:cs typeface="Trebuchet MS"/>
              </a:rPr>
              <a:t>advice, </a:t>
            </a:r>
            <a:r>
              <a:rPr sz="1200" b="1" i="1" spc="-85" dirty="0">
                <a:latin typeface="Trebuchet MS"/>
                <a:cs typeface="Trebuchet MS"/>
              </a:rPr>
              <a:t>as </a:t>
            </a:r>
            <a:r>
              <a:rPr sz="1200" b="1" i="1" spc="-90" dirty="0">
                <a:latin typeface="Trebuchet MS"/>
                <a:cs typeface="Trebuchet MS"/>
              </a:rPr>
              <a:t>this </a:t>
            </a:r>
            <a:r>
              <a:rPr sz="1200" b="1" i="1" spc="-85" dirty="0">
                <a:latin typeface="Trebuchet MS"/>
                <a:cs typeface="Trebuchet MS"/>
              </a:rPr>
              <a:t>section will </a:t>
            </a:r>
            <a:r>
              <a:rPr sz="1200" b="1" i="1" spc="-80" dirty="0">
                <a:latin typeface="Trebuchet MS"/>
                <a:cs typeface="Trebuchet MS"/>
              </a:rPr>
              <a:t>be </a:t>
            </a:r>
            <a:r>
              <a:rPr sz="1200" b="1" i="1" spc="-85" dirty="0">
                <a:latin typeface="Trebuchet MS"/>
                <a:cs typeface="Trebuchet MS"/>
              </a:rPr>
              <a:t>updated from  </a:t>
            </a:r>
            <a:r>
              <a:rPr sz="1200" b="1" i="1" spc="-80" dirty="0">
                <a:latin typeface="Trebuchet MS"/>
                <a:cs typeface="Trebuchet MS"/>
              </a:rPr>
              <a:t>time </a:t>
            </a:r>
            <a:r>
              <a:rPr sz="1200" b="1" i="1" spc="-85" dirty="0">
                <a:latin typeface="Trebuchet MS"/>
                <a:cs typeface="Trebuchet MS"/>
              </a:rPr>
              <a:t>to</a:t>
            </a:r>
            <a:r>
              <a:rPr sz="1200" b="1" i="1" spc="-114" dirty="0">
                <a:latin typeface="Trebuchet MS"/>
                <a:cs typeface="Trebuchet MS"/>
              </a:rPr>
              <a:t> </a:t>
            </a:r>
            <a:r>
              <a:rPr sz="1200" b="1" i="1" spc="-75" dirty="0">
                <a:latin typeface="Trebuchet MS"/>
                <a:cs typeface="Trebuchet MS"/>
              </a:rPr>
              <a:t>time!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5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63956"/>
            <a:ext cx="6426200" cy="1010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1400" b="1" spc="-130" dirty="0">
                <a:latin typeface="Trebuchet MS"/>
                <a:cs typeface="Trebuchet MS"/>
              </a:rPr>
              <a:t>3. 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Medical</a:t>
            </a:r>
            <a:r>
              <a:rPr sz="1400" b="1" u="sng" spc="-2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Personnel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45" dirty="0">
                <a:latin typeface="Trebuchet MS"/>
                <a:cs typeface="Trebuchet MS"/>
              </a:rPr>
              <a:t>personnel </a:t>
            </a:r>
            <a:r>
              <a:rPr sz="1200" spc="-50" dirty="0">
                <a:latin typeface="Trebuchet MS"/>
                <a:cs typeface="Trebuchet MS"/>
              </a:rPr>
              <a:t>required </a:t>
            </a:r>
            <a:r>
              <a:rPr sz="1200" spc="-65" dirty="0">
                <a:latin typeface="Trebuchet MS"/>
                <a:cs typeface="Trebuchet MS"/>
              </a:rPr>
              <a:t>at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40" dirty="0">
                <a:latin typeface="Trebuchet MS"/>
                <a:cs typeface="Trebuchet MS"/>
              </a:rPr>
              <a:t>rugby </a:t>
            </a:r>
            <a:r>
              <a:rPr sz="1200" spc="-55" dirty="0">
                <a:latin typeface="Trebuchet MS"/>
                <a:cs typeface="Trebuchet MS"/>
              </a:rPr>
              <a:t>game </a:t>
            </a:r>
            <a:r>
              <a:rPr sz="1200" spc="-65" dirty="0">
                <a:latin typeface="Trebuchet MS"/>
                <a:cs typeface="Trebuchet MS"/>
              </a:rPr>
              <a:t>will </a:t>
            </a:r>
            <a:r>
              <a:rPr sz="1200" spc="-55" dirty="0">
                <a:latin typeface="Trebuchet MS"/>
                <a:cs typeface="Trebuchet MS"/>
              </a:rPr>
              <a:t>vary </a:t>
            </a:r>
            <a:r>
              <a:rPr sz="1200" spc="-50" dirty="0">
                <a:latin typeface="Trebuchet MS"/>
                <a:cs typeface="Trebuchet MS"/>
              </a:rPr>
              <a:t>depending </a:t>
            </a:r>
            <a:r>
              <a:rPr sz="1200" spc="-25" dirty="0">
                <a:latin typeface="Trebuchet MS"/>
                <a:cs typeface="Trebuchet MS"/>
              </a:rPr>
              <a:t>on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70" dirty="0">
                <a:latin typeface="Trebuchet MS"/>
                <a:cs typeface="Trebuchet MS"/>
              </a:rPr>
              <a:t>level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competition.  </a:t>
            </a:r>
            <a:r>
              <a:rPr sz="1200" spc="-55" dirty="0">
                <a:latin typeface="Trebuchet MS"/>
                <a:cs typeface="Trebuchet MS"/>
              </a:rPr>
              <a:t>However,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higher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level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55" dirty="0">
                <a:latin typeface="Trebuchet MS"/>
                <a:cs typeface="Trebuchet MS"/>
              </a:rPr>
              <a:t>training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45" dirty="0">
                <a:latin typeface="Trebuchet MS"/>
                <a:cs typeface="Trebuchet MS"/>
              </a:rPr>
              <a:t>support personnel </a:t>
            </a:r>
            <a:r>
              <a:rPr sz="1200" spc="-55" dirty="0">
                <a:latin typeface="Trebuchet MS"/>
                <a:cs typeface="Trebuchet MS"/>
              </a:rPr>
              <a:t>together with </a:t>
            </a:r>
            <a:r>
              <a:rPr sz="1200" spc="-40" dirty="0">
                <a:latin typeface="Trebuchet MS"/>
                <a:cs typeface="Trebuchet MS"/>
              </a:rPr>
              <a:t>more </a:t>
            </a:r>
            <a:r>
              <a:rPr sz="1200" spc="-45" dirty="0">
                <a:latin typeface="Trebuchet MS"/>
                <a:cs typeface="Trebuchet MS"/>
              </a:rPr>
              <a:t>personnel   being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available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on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match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day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desirable.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6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82751" y="1871472"/>
          <a:ext cx="6093460" cy="4107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89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Personnel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Match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Doctor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Venue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Doctor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62">
                <a:tc>
                  <a:txBody>
                    <a:bodyPr/>
                    <a:lstStyle/>
                    <a:p>
                      <a:pPr marL="4445" marR="256540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Specialist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services</a:t>
                      </a:r>
                      <a:r>
                        <a:rPr sz="12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site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61">
                <a:tc>
                  <a:txBody>
                    <a:bodyPr/>
                    <a:lstStyle/>
                    <a:p>
                      <a:pPr marL="4445" marR="256540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Specialist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services</a:t>
                      </a:r>
                      <a:r>
                        <a:rPr sz="12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standby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Nursing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sister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liaison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ALS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paramedics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ILS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paramedics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BAA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2543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Trained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sz="12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762">
                <a:tc>
                  <a:txBody>
                    <a:bodyPr/>
                    <a:lstStyle/>
                    <a:p>
                      <a:pPr marL="4445" marR="82550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Ambulance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staff</a:t>
                      </a:r>
                      <a:r>
                        <a:rPr sz="1200" b="1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site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762">
                <a:tc>
                  <a:txBody>
                    <a:bodyPr/>
                    <a:lstStyle/>
                    <a:p>
                      <a:pPr marL="4445" marR="82550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Ambulance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staff</a:t>
                      </a:r>
                      <a:r>
                        <a:rPr sz="1200" b="1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standby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Air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staff (on</a:t>
                      </a:r>
                      <a:r>
                        <a:rPr sz="12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standby)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73100" y="6299708"/>
            <a:ext cx="6427470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Trebuchet MS"/>
                <a:cs typeface="Trebuchet MS"/>
              </a:rPr>
              <a:t>Match</a:t>
            </a:r>
            <a:r>
              <a:rPr sz="1200" b="1" spc="-100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Doctor: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</a:pPr>
            <a:r>
              <a:rPr sz="1200" spc="-60" dirty="0">
                <a:latin typeface="Trebuchet MS"/>
                <a:cs typeface="Trebuchet MS"/>
              </a:rPr>
              <a:t>This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65" dirty="0">
                <a:latin typeface="Trebuchet MS"/>
                <a:cs typeface="Trebuchet MS"/>
              </a:rPr>
              <a:t>ideally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40" dirty="0">
                <a:latin typeface="Trebuchet MS"/>
                <a:cs typeface="Trebuchet MS"/>
              </a:rPr>
              <a:t>Sports </a:t>
            </a:r>
            <a:r>
              <a:rPr sz="1200" spc="-30" dirty="0">
                <a:latin typeface="Trebuchet MS"/>
                <a:cs typeface="Trebuchet MS"/>
              </a:rPr>
              <a:t>Medicine </a:t>
            </a:r>
            <a:r>
              <a:rPr sz="1200" spc="-55" dirty="0">
                <a:latin typeface="Trebuchet MS"/>
                <a:cs typeface="Trebuchet MS"/>
              </a:rPr>
              <a:t>trained </a:t>
            </a:r>
            <a:r>
              <a:rPr sz="1200" spc="-50" dirty="0">
                <a:latin typeface="Trebuchet MS"/>
                <a:cs typeface="Trebuchet MS"/>
              </a:rPr>
              <a:t>doctor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50" dirty="0">
                <a:latin typeface="Trebuchet MS"/>
                <a:cs typeface="Trebuchet MS"/>
              </a:rPr>
              <a:t>doctor </a:t>
            </a:r>
            <a:r>
              <a:rPr sz="1200" spc="-60" dirty="0">
                <a:latin typeface="Trebuchet MS"/>
                <a:cs typeface="Trebuchet MS"/>
              </a:rPr>
              <a:t>experienced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55" dirty="0">
                <a:latin typeface="Trebuchet MS"/>
                <a:cs typeface="Trebuchet MS"/>
              </a:rPr>
              <a:t>treating </a:t>
            </a:r>
            <a:r>
              <a:rPr sz="1200" spc="-40" dirty="0">
                <a:latin typeface="Trebuchet MS"/>
                <a:cs typeface="Trebuchet MS"/>
              </a:rPr>
              <a:t>sports  </a:t>
            </a:r>
            <a:r>
              <a:rPr sz="1200" spc="-70" dirty="0">
                <a:latin typeface="Trebuchet MS"/>
                <a:cs typeface="Trebuchet MS"/>
              </a:rPr>
              <a:t>injuries. </a:t>
            </a:r>
            <a:r>
              <a:rPr sz="1200" spc="-35" dirty="0">
                <a:latin typeface="Trebuchet MS"/>
                <a:cs typeface="Trebuchet MS"/>
              </a:rPr>
              <a:t>One </a:t>
            </a:r>
            <a:r>
              <a:rPr sz="1200" spc="-50" dirty="0">
                <a:latin typeface="Trebuchet MS"/>
                <a:cs typeface="Trebuchet MS"/>
              </a:rPr>
              <a:t>of these </a:t>
            </a:r>
            <a:r>
              <a:rPr sz="1200" spc="-35" dirty="0">
                <a:latin typeface="Trebuchet MS"/>
                <a:cs typeface="Trebuchet MS"/>
              </a:rPr>
              <a:t>persons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40" dirty="0">
                <a:latin typeface="Trebuchet MS"/>
                <a:cs typeface="Trebuchet MS"/>
              </a:rPr>
              <a:t>to </a:t>
            </a:r>
            <a:r>
              <a:rPr sz="1200" spc="-75" dirty="0">
                <a:latin typeface="Trebuchet MS"/>
                <a:cs typeface="Trebuchet MS"/>
              </a:rPr>
              <a:t>act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70" dirty="0">
                <a:latin typeface="Trebuchet MS"/>
                <a:cs typeface="Trebuchet MS"/>
              </a:rPr>
              <a:t>official </a:t>
            </a:r>
            <a:r>
              <a:rPr sz="1200" spc="-15" dirty="0">
                <a:latin typeface="Trebuchet MS"/>
                <a:cs typeface="Trebuchet MS"/>
              </a:rPr>
              <a:t>Match </a:t>
            </a:r>
            <a:r>
              <a:rPr sz="1200" spc="-45" dirty="0">
                <a:latin typeface="Trebuchet MS"/>
                <a:cs typeface="Trebuchet MS"/>
              </a:rPr>
              <a:t>Doctor where </a:t>
            </a:r>
            <a:r>
              <a:rPr sz="1200" spc="-70" dirty="0">
                <a:latin typeface="Trebuchet MS"/>
                <a:cs typeface="Trebuchet MS"/>
              </a:rPr>
              <a:t>applicable. The </a:t>
            </a:r>
            <a:r>
              <a:rPr sz="1200" spc="-60" dirty="0">
                <a:latin typeface="Trebuchet MS"/>
                <a:cs typeface="Trebuchet MS"/>
              </a:rPr>
              <a:t>match  doctors’ </a:t>
            </a:r>
            <a:r>
              <a:rPr sz="1200" spc="-50" dirty="0">
                <a:latin typeface="Trebuchet MS"/>
                <a:cs typeface="Trebuchet MS"/>
              </a:rPr>
              <a:t>duties </a:t>
            </a:r>
            <a:r>
              <a:rPr sz="1200" spc="-55" dirty="0">
                <a:latin typeface="Trebuchet MS"/>
                <a:cs typeface="Trebuchet MS"/>
              </a:rPr>
              <a:t>are </a:t>
            </a:r>
            <a:r>
              <a:rPr sz="1200" spc="-70" dirty="0">
                <a:latin typeface="Trebuchet MS"/>
                <a:cs typeface="Trebuchet MS"/>
              </a:rPr>
              <a:t>clearly </a:t>
            </a:r>
            <a:r>
              <a:rPr sz="1200" spc="-55" dirty="0">
                <a:latin typeface="Trebuchet MS"/>
                <a:cs typeface="Trebuchet MS"/>
              </a:rPr>
              <a:t>defined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30" dirty="0">
                <a:latin typeface="Trebuchet MS"/>
                <a:cs typeface="Trebuchet MS"/>
              </a:rPr>
              <a:t>World </a:t>
            </a:r>
            <a:r>
              <a:rPr sz="1200" spc="-45" dirty="0">
                <a:latin typeface="Trebuchet MS"/>
                <a:cs typeface="Trebuchet MS"/>
              </a:rPr>
              <a:t>Rugby </a:t>
            </a:r>
            <a:r>
              <a:rPr sz="1200" spc="-40" dirty="0">
                <a:latin typeface="Trebuchet MS"/>
                <a:cs typeface="Trebuchet MS"/>
              </a:rPr>
              <a:t>handbook </a:t>
            </a:r>
            <a:r>
              <a:rPr sz="1200" spc="-50" dirty="0">
                <a:latin typeface="Trebuchet MS"/>
                <a:cs typeface="Trebuchet MS"/>
              </a:rPr>
              <a:t>for International </a:t>
            </a:r>
            <a:r>
              <a:rPr sz="1200" spc="-55" dirty="0">
                <a:latin typeface="Trebuchet MS"/>
                <a:cs typeface="Trebuchet MS"/>
              </a:rPr>
              <a:t>matches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60" dirty="0">
                <a:latin typeface="Trebuchet MS"/>
                <a:cs typeface="Trebuchet MS"/>
              </a:rPr>
              <a:t>the  Participation </a:t>
            </a:r>
            <a:r>
              <a:rPr sz="1200" spc="-45" dirty="0">
                <a:latin typeface="Trebuchet MS"/>
                <a:cs typeface="Trebuchet MS"/>
              </a:rPr>
              <a:t>Agreements </a:t>
            </a:r>
            <a:r>
              <a:rPr sz="1200" spc="-50" dirty="0">
                <a:latin typeface="Trebuchet MS"/>
                <a:cs typeface="Trebuchet MS"/>
              </a:rPr>
              <a:t>for domestic </a:t>
            </a:r>
            <a:r>
              <a:rPr sz="1200" spc="-60" dirty="0">
                <a:latin typeface="Trebuchet MS"/>
                <a:cs typeface="Trebuchet MS"/>
              </a:rPr>
              <a:t>competitions. </a:t>
            </a:r>
            <a:r>
              <a:rPr sz="1200" spc="-55" dirty="0">
                <a:latin typeface="Trebuchet MS"/>
                <a:cs typeface="Trebuchet MS"/>
              </a:rPr>
              <a:t>These </a:t>
            </a:r>
            <a:r>
              <a:rPr sz="1200" spc="-65" dirty="0">
                <a:latin typeface="Trebuchet MS"/>
                <a:cs typeface="Trebuchet MS"/>
              </a:rPr>
              <a:t>will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50" dirty="0">
                <a:latin typeface="Trebuchet MS"/>
                <a:cs typeface="Trebuchet MS"/>
              </a:rPr>
              <a:t>given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60" dirty="0">
                <a:latin typeface="Trebuchet MS"/>
                <a:cs typeface="Trebuchet MS"/>
              </a:rPr>
              <a:t>the relevant </a:t>
            </a:r>
            <a:r>
              <a:rPr sz="1200" spc="-65" dirty="0">
                <a:latin typeface="Trebuchet MS"/>
                <a:cs typeface="Trebuchet MS"/>
              </a:rPr>
              <a:t>medical  </a:t>
            </a:r>
            <a:r>
              <a:rPr sz="1200" spc="-45" dirty="0">
                <a:latin typeface="Trebuchet MS"/>
                <a:cs typeface="Trebuchet MS"/>
              </a:rPr>
              <a:t>personnel </a:t>
            </a:r>
            <a:r>
              <a:rPr sz="1200" spc="-60" dirty="0">
                <a:latin typeface="Trebuchet MS"/>
                <a:cs typeface="Trebuchet MS"/>
              </a:rPr>
              <a:t>via the </a:t>
            </a:r>
            <a:r>
              <a:rPr sz="1200" spc="-40" dirty="0">
                <a:latin typeface="Trebuchet MS"/>
                <a:cs typeface="Trebuchet MS"/>
              </a:rPr>
              <a:t>host</a:t>
            </a:r>
            <a:r>
              <a:rPr sz="1200" spc="-2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union.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75" dirty="0">
                <a:latin typeface="Trebuchet MS"/>
                <a:cs typeface="Trebuchet MS"/>
              </a:rPr>
              <a:t>Venue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Doctor: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</a:pPr>
            <a:r>
              <a:rPr sz="1200" spc="-60" dirty="0">
                <a:latin typeface="Trebuchet MS"/>
                <a:cs typeface="Trebuchet MS"/>
              </a:rPr>
              <a:t>This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65" dirty="0">
                <a:latin typeface="Trebuchet MS"/>
                <a:cs typeface="Trebuchet MS"/>
              </a:rPr>
              <a:t>ideally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40" dirty="0">
                <a:latin typeface="Trebuchet MS"/>
                <a:cs typeface="Trebuchet MS"/>
              </a:rPr>
              <a:t>Sports </a:t>
            </a:r>
            <a:r>
              <a:rPr sz="1200" spc="-30" dirty="0">
                <a:latin typeface="Trebuchet MS"/>
                <a:cs typeface="Trebuchet MS"/>
              </a:rPr>
              <a:t>Medicine </a:t>
            </a:r>
            <a:r>
              <a:rPr sz="1200" spc="-55" dirty="0">
                <a:latin typeface="Trebuchet MS"/>
                <a:cs typeface="Trebuchet MS"/>
              </a:rPr>
              <a:t>trained </a:t>
            </a:r>
            <a:r>
              <a:rPr sz="1200" spc="-50" dirty="0">
                <a:latin typeface="Trebuchet MS"/>
                <a:cs typeface="Trebuchet MS"/>
              </a:rPr>
              <a:t>doctor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50" dirty="0">
                <a:latin typeface="Trebuchet MS"/>
                <a:cs typeface="Trebuchet MS"/>
              </a:rPr>
              <a:t>doctor </a:t>
            </a:r>
            <a:r>
              <a:rPr sz="1200" spc="-60" dirty="0">
                <a:latin typeface="Trebuchet MS"/>
                <a:cs typeface="Trebuchet MS"/>
              </a:rPr>
              <a:t>experienced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55" dirty="0">
                <a:latin typeface="Trebuchet MS"/>
                <a:cs typeface="Trebuchet MS"/>
              </a:rPr>
              <a:t>treating </a:t>
            </a:r>
            <a:r>
              <a:rPr sz="1200" spc="-40" dirty="0">
                <a:latin typeface="Trebuchet MS"/>
                <a:cs typeface="Trebuchet MS"/>
              </a:rPr>
              <a:t>sports  </a:t>
            </a:r>
            <a:r>
              <a:rPr sz="1200" spc="-70" dirty="0">
                <a:latin typeface="Trebuchet MS"/>
                <a:cs typeface="Trebuchet MS"/>
              </a:rPr>
              <a:t>injuries. The </a:t>
            </a:r>
            <a:r>
              <a:rPr sz="1200" spc="-45" dirty="0">
                <a:latin typeface="Trebuchet MS"/>
                <a:cs typeface="Trebuchet MS"/>
              </a:rPr>
              <a:t>Venue </a:t>
            </a:r>
            <a:r>
              <a:rPr sz="1200" spc="-55" dirty="0">
                <a:latin typeface="Trebuchet MS"/>
                <a:cs typeface="Trebuchet MS"/>
              </a:rPr>
              <a:t>Doctor’s </a:t>
            </a:r>
            <a:r>
              <a:rPr sz="1200" spc="-50" dirty="0">
                <a:latin typeface="Trebuchet MS"/>
                <a:cs typeface="Trebuchet MS"/>
              </a:rPr>
              <a:t>primary </a:t>
            </a:r>
            <a:r>
              <a:rPr sz="1200" spc="-55" dirty="0">
                <a:latin typeface="Trebuchet MS"/>
                <a:cs typeface="Trebuchet MS"/>
              </a:rPr>
              <a:t>duty </a:t>
            </a:r>
            <a:r>
              <a:rPr sz="1200" spc="-50" dirty="0">
                <a:latin typeface="Trebuchet MS"/>
                <a:cs typeface="Trebuchet MS"/>
              </a:rPr>
              <a:t>is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0" dirty="0">
                <a:latin typeface="Trebuchet MS"/>
                <a:cs typeface="Trebuchet MS"/>
              </a:rPr>
              <a:t>oversee </a:t>
            </a:r>
            <a:r>
              <a:rPr sz="1200" spc="-75" dirty="0">
                <a:latin typeface="Trebuchet MS"/>
                <a:cs typeface="Trebuchet MS"/>
              </a:rPr>
              <a:t>all </a:t>
            </a:r>
            <a:r>
              <a:rPr sz="1200" spc="-55" dirty="0">
                <a:latin typeface="Trebuchet MS"/>
                <a:cs typeface="Trebuchet MS"/>
              </a:rPr>
              <a:t>primary </a:t>
            </a:r>
            <a:r>
              <a:rPr sz="1200" spc="-70" dirty="0">
                <a:latin typeface="Trebuchet MS"/>
                <a:cs typeface="Trebuchet MS"/>
              </a:rPr>
              <a:t>field </a:t>
            </a:r>
            <a:r>
              <a:rPr sz="1200" spc="-50" dirty="0">
                <a:latin typeface="Trebuchet MS"/>
                <a:cs typeface="Trebuchet MS"/>
              </a:rPr>
              <a:t>side </a:t>
            </a:r>
            <a:r>
              <a:rPr sz="1200" spc="-65" dirty="0">
                <a:latin typeface="Trebuchet MS"/>
                <a:cs typeface="Trebuchet MS"/>
              </a:rPr>
              <a:t>care </a:t>
            </a:r>
            <a:r>
              <a:rPr sz="1200" spc="-60" dirty="0">
                <a:latin typeface="Trebuchet MS"/>
                <a:cs typeface="Trebuchet MS"/>
              </a:rPr>
              <a:t>management,  </a:t>
            </a:r>
            <a:r>
              <a:rPr sz="1200" spc="-45" dirty="0">
                <a:latin typeface="Trebuchet MS"/>
                <a:cs typeface="Trebuchet MS"/>
              </a:rPr>
              <a:t>manage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35" dirty="0">
                <a:latin typeface="Trebuchet MS"/>
                <a:cs typeface="Trebuchet MS"/>
              </a:rPr>
              <a:t>room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assist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visiting </a:t>
            </a:r>
            <a:r>
              <a:rPr sz="1200" spc="-70" dirty="0">
                <a:latin typeface="Trebuchet MS"/>
                <a:cs typeface="Trebuchet MS"/>
              </a:rPr>
              <a:t>Team </a:t>
            </a:r>
            <a:r>
              <a:rPr sz="1200" spc="-50" dirty="0">
                <a:latin typeface="Trebuchet MS"/>
                <a:cs typeface="Trebuchet MS"/>
              </a:rPr>
              <a:t>Physicians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their </a:t>
            </a:r>
            <a:r>
              <a:rPr sz="1200" spc="-50" dirty="0">
                <a:latin typeface="Trebuchet MS"/>
                <a:cs typeface="Trebuchet MS"/>
              </a:rPr>
              <a:t>assistance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0" dirty="0">
                <a:latin typeface="Trebuchet MS"/>
                <a:cs typeface="Trebuchet MS"/>
              </a:rPr>
              <a:t>required.  These include </a:t>
            </a:r>
            <a:r>
              <a:rPr sz="1200" spc="-50" dirty="0">
                <a:latin typeface="Trebuchet MS"/>
                <a:cs typeface="Trebuchet MS"/>
              </a:rPr>
              <a:t>prompt </a:t>
            </a:r>
            <a:r>
              <a:rPr sz="1200" spc="-55" dirty="0">
                <a:latin typeface="Trebuchet MS"/>
                <a:cs typeface="Trebuchet MS"/>
              </a:rPr>
              <a:t>management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70" dirty="0">
                <a:latin typeface="Trebuchet MS"/>
                <a:cs typeface="Trebuchet MS"/>
              </a:rPr>
              <a:t>injuries, </a:t>
            </a:r>
            <a:r>
              <a:rPr sz="1200" spc="-60" dirty="0">
                <a:latin typeface="Trebuchet MS"/>
                <a:cs typeface="Trebuchet MS"/>
              </a:rPr>
              <a:t>referral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0" dirty="0">
                <a:latin typeface="Trebuchet MS"/>
                <a:cs typeface="Trebuchet MS"/>
              </a:rPr>
              <a:t>hospital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management of </a:t>
            </a:r>
            <a:r>
              <a:rPr sz="1200" spc="-60" dirty="0">
                <a:latin typeface="Trebuchet MS"/>
                <a:cs typeface="Trebuchet MS"/>
              </a:rPr>
              <a:t>“blood  </a:t>
            </a:r>
            <a:r>
              <a:rPr sz="1200" spc="-75" dirty="0">
                <a:latin typeface="Trebuchet MS"/>
                <a:cs typeface="Trebuchet MS"/>
              </a:rPr>
              <a:t>injuries”. </a:t>
            </a:r>
            <a:r>
              <a:rPr sz="1200" spc="-60" dirty="0">
                <a:latin typeface="Trebuchet MS"/>
                <a:cs typeface="Trebuchet MS"/>
              </a:rPr>
              <a:t>This </a:t>
            </a:r>
            <a:r>
              <a:rPr sz="1200" spc="-40" dirty="0">
                <a:latin typeface="Trebuchet MS"/>
                <a:cs typeface="Trebuchet MS"/>
              </a:rPr>
              <a:t>person </a:t>
            </a:r>
            <a:r>
              <a:rPr sz="1200" spc="-35" dirty="0">
                <a:latin typeface="Trebuchet MS"/>
                <a:cs typeface="Trebuchet MS"/>
              </a:rPr>
              <a:t>should </a:t>
            </a:r>
            <a:r>
              <a:rPr sz="1200" spc="-65" dirty="0">
                <a:latin typeface="Trebuchet MS"/>
                <a:cs typeface="Trebuchet MS"/>
              </a:rPr>
              <a:t>ideally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50" dirty="0">
                <a:latin typeface="Trebuchet MS"/>
                <a:cs typeface="Trebuchet MS"/>
              </a:rPr>
              <a:t>trauma </a:t>
            </a:r>
            <a:r>
              <a:rPr sz="1200" spc="-55" dirty="0">
                <a:latin typeface="Trebuchet MS"/>
                <a:cs typeface="Trebuchet MS"/>
              </a:rPr>
              <a:t>trained </a:t>
            </a:r>
            <a:r>
              <a:rPr sz="1200" spc="-40" dirty="0">
                <a:latin typeface="Trebuchet MS"/>
                <a:cs typeface="Trebuchet MS"/>
              </a:rPr>
              <a:t>and should </a:t>
            </a:r>
            <a:r>
              <a:rPr sz="1200" spc="-45" dirty="0">
                <a:latin typeface="Trebuchet MS"/>
                <a:cs typeface="Trebuchet MS"/>
              </a:rPr>
              <a:t>manage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28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55" dirty="0">
                <a:latin typeface="Trebuchet MS"/>
                <a:cs typeface="Trebuchet MS"/>
              </a:rPr>
              <a:t>room.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65480"/>
            <a:ext cx="6427470" cy="685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following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Specialist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services,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if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available,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will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benefit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all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players.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65" dirty="0">
                <a:latin typeface="Trebuchet MS"/>
                <a:cs typeface="Trebuchet MS"/>
              </a:rPr>
              <a:t>Specialist </a:t>
            </a:r>
            <a:r>
              <a:rPr sz="1200" b="1" spc="-80" dirty="0">
                <a:latin typeface="Trebuchet MS"/>
                <a:cs typeface="Trebuchet MS"/>
              </a:rPr>
              <a:t>service </a:t>
            </a:r>
            <a:r>
              <a:rPr sz="1200" b="1" spc="-65" dirty="0">
                <a:latin typeface="Trebuchet MS"/>
                <a:cs typeface="Trebuchet MS"/>
              </a:rPr>
              <a:t>on‐site</a:t>
            </a:r>
            <a:r>
              <a:rPr sz="1200" b="1" spc="-150" dirty="0">
                <a:latin typeface="Trebuchet MS"/>
                <a:cs typeface="Trebuchet MS"/>
              </a:rPr>
              <a:t> </a:t>
            </a:r>
            <a:r>
              <a:rPr sz="1200" b="1" spc="-90" dirty="0">
                <a:latin typeface="Trebuchet MS"/>
                <a:cs typeface="Trebuchet MS"/>
              </a:rPr>
              <a:t>(“Gold+”)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Physician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Orthopaedic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surgeon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ALS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paramedic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"/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65" dirty="0">
                <a:latin typeface="Trebuchet MS"/>
                <a:cs typeface="Trebuchet MS"/>
              </a:rPr>
              <a:t>Specialist </a:t>
            </a:r>
            <a:r>
              <a:rPr sz="1200" b="1" spc="-80" dirty="0">
                <a:latin typeface="Trebuchet MS"/>
                <a:cs typeface="Trebuchet MS"/>
              </a:rPr>
              <a:t>service </a:t>
            </a:r>
            <a:r>
              <a:rPr sz="1200" b="1" spc="-50" dirty="0">
                <a:latin typeface="Trebuchet MS"/>
                <a:cs typeface="Trebuchet MS"/>
              </a:rPr>
              <a:t>on </a:t>
            </a:r>
            <a:r>
              <a:rPr sz="1200" b="1" spc="-60" dirty="0">
                <a:latin typeface="Trebuchet MS"/>
                <a:cs typeface="Trebuchet MS"/>
              </a:rPr>
              <a:t>standby</a:t>
            </a:r>
            <a:r>
              <a:rPr sz="1200" b="1" spc="-195" dirty="0">
                <a:latin typeface="Trebuchet MS"/>
                <a:cs typeface="Trebuchet MS"/>
              </a:rPr>
              <a:t> </a:t>
            </a:r>
            <a:r>
              <a:rPr sz="1200" b="1" spc="-90" dirty="0">
                <a:latin typeface="Trebuchet MS"/>
                <a:cs typeface="Trebuchet MS"/>
              </a:rPr>
              <a:t>(“Gold”)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Radiology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Unit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Radiologist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Orthopaedic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Surgeon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Physician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0" dirty="0">
                <a:latin typeface="Trebuchet MS"/>
                <a:cs typeface="Trebuchet MS"/>
              </a:rPr>
              <a:t>Sports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Physician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30" dirty="0">
                <a:latin typeface="Trebuchet MS"/>
                <a:cs typeface="Trebuchet MS"/>
              </a:rPr>
              <a:t>Neurosurgeon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Cardiologist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General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Surgeon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Dentist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35" dirty="0">
                <a:latin typeface="Trebuchet MS"/>
                <a:cs typeface="Trebuchet MS"/>
              </a:rPr>
              <a:t>Maxilla </a:t>
            </a:r>
            <a:r>
              <a:rPr sz="1200" spc="-75" dirty="0">
                <a:latin typeface="Trebuchet MS"/>
                <a:cs typeface="Trebuchet MS"/>
              </a:rPr>
              <a:t>Facial</a:t>
            </a:r>
            <a:r>
              <a:rPr sz="1200" spc="-15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Surgeon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5" dirty="0">
                <a:latin typeface="Trebuchet MS"/>
                <a:cs typeface="Trebuchet MS"/>
              </a:rPr>
              <a:t>Plastic/reconstructive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Surgeon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Emergency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Services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Pharmacist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ENT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surgeon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har char=""/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b="1" spc="-100" dirty="0">
                <a:latin typeface="Trebuchet MS"/>
                <a:cs typeface="Trebuchet MS"/>
              </a:rPr>
              <a:t>“Gold” </a:t>
            </a:r>
            <a:r>
              <a:rPr sz="1200" b="1" spc="-55" dirty="0">
                <a:latin typeface="Trebuchet MS"/>
                <a:cs typeface="Trebuchet MS"/>
              </a:rPr>
              <a:t>and </a:t>
            </a:r>
            <a:r>
              <a:rPr sz="1200" b="1" spc="-100" dirty="0">
                <a:latin typeface="Trebuchet MS"/>
                <a:cs typeface="Trebuchet MS"/>
              </a:rPr>
              <a:t>“Gold+” </a:t>
            </a:r>
            <a:r>
              <a:rPr sz="1200" b="1" spc="-65" dirty="0">
                <a:latin typeface="Trebuchet MS"/>
                <a:cs typeface="Trebuchet MS"/>
              </a:rPr>
              <a:t>Category</a:t>
            </a:r>
            <a:r>
              <a:rPr sz="1200" b="1" spc="-120" dirty="0">
                <a:latin typeface="Trebuchet MS"/>
                <a:cs typeface="Trebuchet MS"/>
              </a:rPr>
              <a:t> </a:t>
            </a:r>
            <a:r>
              <a:rPr sz="1200" b="1" spc="-75" dirty="0">
                <a:latin typeface="Trebuchet MS"/>
                <a:cs typeface="Trebuchet MS"/>
              </a:rPr>
              <a:t>Events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1699"/>
              </a:lnSpc>
            </a:pPr>
            <a:r>
              <a:rPr sz="1200" spc="-70" dirty="0">
                <a:latin typeface="Trebuchet MS"/>
                <a:cs typeface="Trebuchet MS"/>
              </a:rPr>
              <a:t>The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following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personnel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present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manage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player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from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field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medical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room.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At  </a:t>
            </a:r>
            <a:r>
              <a:rPr sz="1200" spc="-70" dirty="0">
                <a:latin typeface="Trebuchet MS"/>
                <a:cs typeface="Trebuchet MS"/>
              </a:rPr>
              <a:t>elite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events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qualifications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training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personnel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high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possible.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rebuchet MS"/>
              <a:cs typeface="Trebuchet MS"/>
            </a:endParaRPr>
          </a:p>
          <a:p>
            <a:pPr marL="466090" indent="-226695">
              <a:lnSpc>
                <a:spcPct val="100000"/>
              </a:lnSpc>
              <a:buFont typeface="Symbol"/>
              <a:buChar char=""/>
              <a:tabLst>
                <a:tab pos="465455" algn="l"/>
                <a:tab pos="466090" algn="l"/>
              </a:tabLst>
            </a:pPr>
            <a:r>
              <a:rPr sz="1200" spc="-15" dirty="0">
                <a:latin typeface="Trebuchet MS"/>
                <a:cs typeface="Trebuchet MS"/>
              </a:rPr>
              <a:t>Minimum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2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paramedics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(Intermediate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Life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Support).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Gold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  <a:p>
            <a:pPr marL="466090" marR="5080" indent="-226695">
              <a:lnSpc>
                <a:spcPct val="101699"/>
              </a:lnSpc>
              <a:spcBef>
                <a:spcPts val="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0" dirty="0">
                <a:latin typeface="Trebuchet MS"/>
                <a:cs typeface="Trebuchet MS"/>
              </a:rPr>
              <a:t>Two </a:t>
            </a:r>
            <a:r>
              <a:rPr sz="1200" spc="-65" dirty="0">
                <a:latin typeface="Trebuchet MS"/>
                <a:cs typeface="Trebuchet MS"/>
              </a:rPr>
              <a:t>First </a:t>
            </a:r>
            <a:r>
              <a:rPr sz="1200" spc="-40" dirty="0">
                <a:latin typeface="Trebuchet MS"/>
                <a:cs typeface="Trebuchet MS"/>
              </a:rPr>
              <a:t>Aiders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55" dirty="0">
                <a:latin typeface="Trebuchet MS"/>
                <a:cs typeface="Trebuchet MS"/>
              </a:rPr>
              <a:t>Basic </a:t>
            </a:r>
            <a:r>
              <a:rPr sz="1200" spc="-50" dirty="0">
                <a:latin typeface="Trebuchet MS"/>
                <a:cs typeface="Trebuchet MS"/>
              </a:rPr>
              <a:t>Ambulance </a:t>
            </a:r>
            <a:r>
              <a:rPr sz="1200" spc="-40" dirty="0">
                <a:latin typeface="Trebuchet MS"/>
                <a:cs typeface="Trebuchet MS"/>
              </a:rPr>
              <a:t>Assistant </a:t>
            </a:r>
            <a:r>
              <a:rPr sz="1200" spc="-45" dirty="0">
                <a:latin typeface="Trebuchet MS"/>
                <a:cs typeface="Trebuchet MS"/>
              </a:rPr>
              <a:t>(BAA)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45" dirty="0">
                <a:latin typeface="Trebuchet MS"/>
                <a:cs typeface="Trebuchet MS"/>
              </a:rPr>
              <a:t>support to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paramedics. </a:t>
            </a:r>
            <a:r>
              <a:rPr sz="1200" spc="-50" dirty="0">
                <a:latin typeface="Trebuchet MS"/>
                <a:cs typeface="Trebuchet MS"/>
              </a:rPr>
              <a:t>Gold </a:t>
            </a:r>
            <a:r>
              <a:rPr sz="1200" spc="-40" dirty="0">
                <a:latin typeface="Trebuchet MS"/>
                <a:cs typeface="Trebuchet MS"/>
              </a:rPr>
              <a:t>and  </a:t>
            </a:r>
            <a:r>
              <a:rPr sz="1200" spc="-50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  <a:p>
            <a:pPr marL="469900" indent="-230504">
              <a:lnSpc>
                <a:spcPct val="100000"/>
              </a:lnSpc>
              <a:spcBef>
                <a:spcPts val="3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Qualified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nursing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sister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assist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Venue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Doctor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Medical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facility.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  <a:p>
            <a:pPr marL="466090" marR="5715" indent="-226695">
              <a:lnSpc>
                <a:spcPct val="101699"/>
              </a:lnSpc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30" dirty="0">
                <a:latin typeface="Trebuchet MS"/>
                <a:cs typeface="Trebuchet MS"/>
              </a:rPr>
              <a:t>Medical </a:t>
            </a:r>
            <a:r>
              <a:rPr sz="1200" spc="-55" dirty="0">
                <a:latin typeface="Trebuchet MS"/>
                <a:cs typeface="Trebuchet MS"/>
              </a:rPr>
              <a:t>liaison </a:t>
            </a:r>
            <a:r>
              <a:rPr sz="1200" spc="-65" dirty="0">
                <a:latin typeface="Trebuchet MS"/>
                <a:cs typeface="Trebuchet MS"/>
              </a:rPr>
              <a:t>officer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75" dirty="0">
                <a:latin typeface="Trebuchet MS"/>
                <a:cs typeface="Trebuchet MS"/>
              </a:rPr>
              <a:t>act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60" dirty="0">
                <a:latin typeface="Trebuchet MS"/>
                <a:cs typeface="Trebuchet MS"/>
              </a:rPr>
              <a:t>intermediate </a:t>
            </a:r>
            <a:r>
              <a:rPr sz="1200" spc="-50" dirty="0">
                <a:latin typeface="Trebuchet MS"/>
                <a:cs typeface="Trebuchet MS"/>
              </a:rPr>
              <a:t>between </a:t>
            </a:r>
            <a:r>
              <a:rPr sz="1200" spc="-55" dirty="0">
                <a:latin typeface="Trebuchet MS"/>
                <a:cs typeface="Trebuchet MS"/>
              </a:rPr>
              <a:t>teams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55" dirty="0">
                <a:latin typeface="Trebuchet MS"/>
                <a:cs typeface="Trebuchet MS"/>
              </a:rPr>
              <a:t>personnel. </a:t>
            </a:r>
            <a:r>
              <a:rPr sz="1200" spc="-60" dirty="0">
                <a:latin typeface="Trebuchet MS"/>
                <a:cs typeface="Trebuchet MS"/>
              </a:rPr>
              <a:t>This </a:t>
            </a:r>
            <a:r>
              <a:rPr sz="1200" spc="-45" dirty="0">
                <a:latin typeface="Trebuchet MS"/>
                <a:cs typeface="Trebuchet MS"/>
              </a:rPr>
              <a:t>is  </a:t>
            </a:r>
            <a:r>
              <a:rPr sz="1200" spc="-55" dirty="0">
                <a:latin typeface="Trebuchet MS"/>
                <a:cs typeface="Trebuchet MS"/>
              </a:rPr>
              <a:t>often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venue </a:t>
            </a:r>
            <a:r>
              <a:rPr sz="1200" spc="-65" dirty="0">
                <a:latin typeface="Trebuchet MS"/>
                <a:cs typeface="Trebuchet MS"/>
              </a:rPr>
              <a:t>doctor.</a:t>
            </a:r>
            <a:r>
              <a:rPr sz="1200" spc="-2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  <a:p>
            <a:pPr marL="469900" indent="-230504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30" dirty="0">
                <a:latin typeface="Trebuchet MS"/>
                <a:cs typeface="Trebuchet MS"/>
              </a:rPr>
              <a:t>Nursing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sister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man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separate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spectator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medical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facility.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  <a:p>
            <a:pPr marL="469900" indent="-230504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70" dirty="0">
                <a:latin typeface="Trebuchet MS"/>
                <a:cs typeface="Trebuchet MS"/>
              </a:rPr>
              <a:t>Fully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equipped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ambulance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staffed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by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paramedics.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Gold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  <a:p>
            <a:pPr marL="469900" indent="-230504">
              <a:lnSpc>
                <a:spcPct val="100000"/>
              </a:lnSpc>
              <a:spcBef>
                <a:spcPts val="2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0" dirty="0">
                <a:latin typeface="Trebuchet MS"/>
                <a:cs typeface="Trebuchet MS"/>
              </a:rPr>
              <a:t>If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problems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with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traffic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are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foreseen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then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helicopter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on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standby.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Gold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7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64718"/>
            <a:ext cx="6426835" cy="309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latin typeface="Trebuchet MS"/>
                <a:cs typeface="Trebuchet MS"/>
              </a:rPr>
              <a:t>“Green” </a:t>
            </a:r>
            <a:r>
              <a:rPr sz="1200" b="1" spc="-65" dirty="0">
                <a:latin typeface="Trebuchet MS"/>
                <a:cs typeface="Trebuchet MS"/>
              </a:rPr>
              <a:t>Category</a:t>
            </a:r>
            <a:r>
              <a:rPr sz="1200" b="1" spc="-80" dirty="0">
                <a:latin typeface="Trebuchet MS"/>
                <a:cs typeface="Trebuchet MS"/>
              </a:rPr>
              <a:t> </a:t>
            </a:r>
            <a:r>
              <a:rPr sz="1200" b="1" spc="-75" dirty="0">
                <a:latin typeface="Trebuchet MS"/>
                <a:cs typeface="Trebuchet MS"/>
              </a:rPr>
              <a:t>Events</a:t>
            </a:r>
            <a:endParaRPr sz="1200">
              <a:latin typeface="Trebuchet MS"/>
              <a:cs typeface="Trebuchet MS"/>
            </a:endParaRPr>
          </a:p>
          <a:p>
            <a:pPr marL="240665">
              <a:lnSpc>
                <a:spcPct val="100000"/>
              </a:lnSpc>
              <a:spcBef>
                <a:spcPts val="1025"/>
              </a:spcBef>
            </a:pPr>
            <a:r>
              <a:rPr sz="1200" spc="-7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minimum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personnel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required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rugby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game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take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place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are:</a:t>
            </a:r>
            <a:endParaRPr sz="1200">
              <a:latin typeface="Trebuchet MS"/>
              <a:cs typeface="Trebuchet MS"/>
            </a:endParaRPr>
          </a:p>
          <a:p>
            <a:pPr marL="469265" marR="5715" indent="-228600" algn="just">
              <a:lnSpc>
                <a:spcPct val="101699"/>
              </a:lnSpc>
              <a:spcBef>
                <a:spcPts val="1005"/>
              </a:spcBef>
              <a:buSzPct val="91666"/>
              <a:buFont typeface="Symbol"/>
              <a:buChar char=""/>
              <a:tabLst>
                <a:tab pos="469900" algn="l"/>
              </a:tabLst>
            </a:pPr>
            <a:r>
              <a:rPr sz="1200" spc="-40" dirty="0">
                <a:latin typeface="Trebuchet MS"/>
                <a:cs typeface="Trebuchet MS"/>
              </a:rPr>
              <a:t>One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40" dirty="0">
                <a:latin typeface="Trebuchet MS"/>
                <a:cs typeface="Trebuchet MS"/>
              </a:rPr>
              <a:t>two </a:t>
            </a:r>
            <a:r>
              <a:rPr sz="1200" spc="-35" dirty="0">
                <a:latin typeface="Trebuchet MS"/>
                <a:cs typeface="Trebuchet MS"/>
              </a:rPr>
              <a:t>persons </a:t>
            </a:r>
            <a:r>
              <a:rPr sz="1200" spc="-55" dirty="0">
                <a:latin typeface="Trebuchet MS"/>
                <a:cs typeface="Trebuchet MS"/>
              </a:rPr>
              <a:t>suitably trained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65" dirty="0">
                <a:latin typeface="Trebuchet MS"/>
                <a:cs typeface="Trebuchet MS"/>
              </a:rPr>
              <a:t>Field‐Side </a:t>
            </a:r>
            <a:r>
              <a:rPr sz="1200" spc="-60" dirty="0">
                <a:latin typeface="Trebuchet MS"/>
                <a:cs typeface="Trebuchet MS"/>
              </a:rPr>
              <a:t>Care </a:t>
            </a:r>
            <a:r>
              <a:rPr sz="1200" spc="-50" dirty="0">
                <a:latin typeface="Trebuchet MS"/>
                <a:cs typeface="Trebuchet MS"/>
              </a:rPr>
              <a:t>(A </a:t>
            </a:r>
            <a:r>
              <a:rPr sz="1200" spc="-60" dirty="0">
                <a:latin typeface="Trebuchet MS"/>
                <a:cs typeface="Trebuchet MS"/>
              </a:rPr>
              <a:t>Trained </a:t>
            </a:r>
            <a:r>
              <a:rPr sz="1200" spc="-65" dirty="0">
                <a:latin typeface="Trebuchet MS"/>
                <a:cs typeface="Trebuchet MS"/>
              </a:rPr>
              <a:t>First Aider, </a:t>
            </a:r>
            <a:r>
              <a:rPr sz="1200" spc="-40" dirty="0">
                <a:latin typeface="Trebuchet MS"/>
                <a:cs typeface="Trebuchet MS"/>
              </a:rPr>
              <a:t>or  </a:t>
            </a:r>
            <a:r>
              <a:rPr sz="1200" spc="-65" dirty="0">
                <a:latin typeface="Trebuchet MS"/>
                <a:cs typeface="Trebuchet MS"/>
              </a:rPr>
              <a:t>Paramedic).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250">
              <a:latin typeface="Trebuchet MS"/>
              <a:cs typeface="Trebuchet MS"/>
            </a:endParaRPr>
          </a:p>
          <a:p>
            <a:pPr marL="469265" marR="5080" indent="-228600" algn="just">
              <a:lnSpc>
                <a:spcPct val="101699"/>
              </a:lnSpc>
              <a:buSzPct val="91666"/>
              <a:buFont typeface="Symbol"/>
              <a:buChar char=""/>
              <a:tabLst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BokSmart Rugby </a:t>
            </a:r>
            <a:r>
              <a:rPr sz="1200" spc="-35" dirty="0">
                <a:latin typeface="Trebuchet MS"/>
                <a:cs typeface="Trebuchet MS"/>
              </a:rPr>
              <a:t>Medic(s) </a:t>
            </a:r>
            <a:r>
              <a:rPr sz="1200" spc="155" dirty="0">
                <a:latin typeface="Trebuchet MS"/>
                <a:cs typeface="Trebuchet MS"/>
              </a:rPr>
              <a:t>– </a:t>
            </a:r>
            <a:r>
              <a:rPr sz="1200" spc="-20" dirty="0">
                <a:latin typeface="Trebuchet MS"/>
                <a:cs typeface="Trebuchet MS"/>
              </a:rPr>
              <a:t>Minimum </a:t>
            </a:r>
            <a:r>
              <a:rPr sz="1200" spc="-50" dirty="0">
                <a:latin typeface="Trebuchet MS"/>
                <a:cs typeface="Trebuchet MS"/>
              </a:rPr>
              <a:t>requirement </a:t>
            </a:r>
            <a:r>
              <a:rPr sz="1200" spc="-65" dirty="0">
                <a:latin typeface="Trebuchet MS"/>
                <a:cs typeface="Trebuchet MS"/>
              </a:rPr>
              <a:t>at </a:t>
            </a:r>
            <a:r>
              <a:rPr sz="1200" spc="-60" dirty="0">
                <a:latin typeface="Trebuchet MS"/>
                <a:cs typeface="Trebuchet MS"/>
              </a:rPr>
              <a:t>match </a:t>
            </a:r>
            <a:r>
              <a:rPr sz="1200" spc="-40" dirty="0">
                <a:latin typeface="Trebuchet MS"/>
                <a:cs typeface="Trebuchet MS"/>
              </a:rPr>
              <a:t>venues </a:t>
            </a:r>
            <a:r>
              <a:rPr sz="1200" spc="-55" dirty="0">
                <a:latin typeface="Trebuchet MS"/>
                <a:cs typeface="Trebuchet MS"/>
              </a:rPr>
              <a:t>in </a:t>
            </a:r>
            <a:r>
              <a:rPr sz="1200" spc="-50" dirty="0">
                <a:latin typeface="Trebuchet MS"/>
                <a:cs typeface="Trebuchet MS"/>
              </a:rPr>
              <a:t>communities </a:t>
            </a:r>
            <a:r>
              <a:rPr sz="1200" spc="-25" dirty="0">
                <a:latin typeface="Trebuchet MS"/>
                <a:cs typeface="Trebuchet MS"/>
              </a:rPr>
              <a:t>who </a:t>
            </a:r>
            <a:r>
              <a:rPr sz="1200" spc="-55" dirty="0">
                <a:latin typeface="Trebuchet MS"/>
                <a:cs typeface="Trebuchet MS"/>
              </a:rPr>
              <a:t>are  </a:t>
            </a:r>
            <a:r>
              <a:rPr sz="1200" spc="-45" dirty="0">
                <a:latin typeface="Trebuchet MS"/>
                <a:cs typeface="Trebuchet MS"/>
              </a:rPr>
              <a:t>considered </a:t>
            </a:r>
            <a:r>
              <a:rPr sz="1200" spc="-55" dirty="0">
                <a:latin typeface="Trebuchet MS"/>
                <a:cs typeface="Trebuchet MS"/>
              </a:rPr>
              <a:t>socio‐economically disadvantaged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55" dirty="0">
                <a:latin typeface="Trebuchet MS"/>
                <a:cs typeface="Trebuchet MS"/>
              </a:rPr>
              <a:t>underprivileged </a:t>
            </a:r>
            <a:r>
              <a:rPr sz="1200" spc="-60" dirty="0">
                <a:latin typeface="Trebuchet MS"/>
                <a:cs typeface="Trebuchet MS"/>
              </a:rPr>
              <a:t>(for </a:t>
            </a:r>
            <a:r>
              <a:rPr sz="1200" spc="-55" dirty="0">
                <a:latin typeface="Trebuchet MS"/>
                <a:cs typeface="Trebuchet MS"/>
              </a:rPr>
              <a:t>further </a:t>
            </a:r>
            <a:r>
              <a:rPr sz="1200" spc="-50" dirty="0">
                <a:latin typeface="Trebuchet MS"/>
                <a:cs typeface="Trebuchet MS"/>
              </a:rPr>
              <a:t>information </a:t>
            </a:r>
            <a:r>
              <a:rPr sz="1200" spc="-30" dirty="0">
                <a:latin typeface="Trebuchet MS"/>
                <a:cs typeface="Trebuchet MS"/>
              </a:rPr>
              <a:t>go </a:t>
            </a:r>
            <a:r>
              <a:rPr sz="1200" spc="-40" dirty="0">
                <a:latin typeface="Trebuchet MS"/>
                <a:cs typeface="Trebuchet MS"/>
              </a:rPr>
              <a:t>to 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www.boksmart.com</a:t>
            </a:r>
            <a:r>
              <a:rPr sz="1200" spc="-60" dirty="0">
                <a:latin typeface="Trebuchet MS"/>
                <a:cs typeface="Trebuchet MS"/>
              </a:rPr>
              <a:t>) </a:t>
            </a:r>
            <a:r>
              <a:rPr sz="1200" spc="155" dirty="0">
                <a:latin typeface="Trebuchet MS"/>
                <a:cs typeface="Trebuchet MS"/>
              </a:rPr>
              <a:t>– </a:t>
            </a:r>
            <a:r>
              <a:rPr sz="1200" spc="-50" dirty="0">
                <a:latin typeface="Trebuchet MS"/>
                <a:cs typeface="Trebuchet MS"/>
              </a:rPr>
              <a:t>these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45" dirty="0">
                <a:latin typeface="Trebuchet MS"/>
                <a:cs typeface="Trebuchet MS"/>
              </a:rPr>
              <a:t>not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45" dirty="0">
                <a:latin typeface="Trebuchet MS"/>
                <a:cs typeface="Trebuchet MS"/>
              </a:rPr>
              <a:t>seen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60" dirty="0">
                <a:latin typeface="Trebuchet MS"/>
                <a:cs typeface="Trebuchet MS"/>
              </a:rPr>
              <a:t>replacement </a:t>
            </a:r>
            <a:r>
              <a:rPr sz="1200" spc="-45" dirty="0">
                <a:latin typeface="Trebuchet MS"/>
                <a:cs typeface="Trebuchet MS"/>
              </a:rPr>
              <a:t>personnel </a:t>
            </a: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65" dirty="0">
                <a:latin typeface="Trebuchet MS"/>
                <a:cs typeface="Trebuchet MS"/>
              </a:rPr>
              <a:t>first </a:t>
            </a:r>
            <a:r>
              <a:rPr sz="1200" spc="-55" dirty="0">
                <a:latin typeface="Trebuchet MS"/>
                <a:cs typeface="Trebuchet MS"/>
              </a:rPr>
              <a:t>aider </a:t>
            </a:r>
            <a:r>
              <a:rPr sz="1200" spc="-40" dirty="0">
                <a:latin typeface="Trebuchet MS"/>
                <a:cs typeface="Trebuchet MS"/>
              </a:rPr>
              <a:t>or  </a:t>
            </a:r>
            <a:r>
              <a:rPr sz="1200" spc="-65" dirty="0">
                <a:latin typeface="Trebuchet MS"/>
                <a:cs typeface="Trebuchet MS"/>
              </a:rPr>
              <a:t>paramedic, </a:t>
            </a:r>
            <a:r>
              <a:rPr sz="1200" spc="-45" dirty="0">
                <a:latin typeface="Trebuchet MS"/>
                <a:cs typeface="Trebuchet MS"/>
              </a:rPr>
              <a:t>where </a:t>
            </a:r>
            <a:r>
              <a:rPr sz="1200" spc="-55" dirty="0">
                <a:latin typeface="Trebuchet MS"/>
                <a:cs typeface="Trebuchet MS"/>
              </a:rPr>
              <a:t>they are</a:t>
            </a:r>
            <a:r>
              <a:rPr sz="1200" spc="-21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available!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</a:pPr>
            <a:r>
              <a:rPr sz="1200" spc="-60" dirty="0">
                <a:latin typeface="Trebuchet MS"/>
                <a:cs typeface="Trebuchet MS"/>
              </a:rPr>
              <a:t>Referees/coaches </a:t>
            </a:r>
            <a:r>
              <a:rPr sz="1200" spc="-25" dirty="0">
                <a:latin typeface="Trebuchet MS"/>
                <a:cs typeface="Trebuchet MS"/>
              </a:rPr>
              <a:t>who </a:t>
            </a:r>
            <a:r>
              <a:rPr sz="1200" spc="-50" dirty="0">
                <a:latin typeface="Trebuchet MS"/>
                <a:cs typeface="Trebuchet MS"/>
              </a:rPr>
              <a:t>have </a:t>
            </a:r>
            <a:r>
              <a:rPr sz="1200" spc="-65" dirty="0">
                <a:latin typeface="Trebuchet MS"/>
                <a:cs typeface="Trebuchet MS"/>
              </a:rPr>
              <a:t>First </a:t>
            </a:r>
            <a:r>
              <a:rPr sz="1200" spc="-40" dirty="0">
                <a:latin typeface="Trebuchet MS"/>
                <a:cs typeface="Trebuchet MS"/>
              </a:rPr>
              <a:t>Aid </a:t>
            </a:r>
            <a:r>
              <a:rPr sz="1200" spc="-45" dirty="0">
                <a:latin typeface="Trebuchet MS"/>
                <a:cs typeface="Trebuchet MS"/>
              </a:rPr>
              <a:t>knowledge add immense </a:t>
            </a:r>
            <a:r>
              <a:rPr sz="1200" spc="-70" dirty="0">
                <a:latin typeface="Trebuchet MS"/>
                <a:cs typeface="Trebuchet MS"/>
              </a:rPr>
              <a:t>value,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75" dirty="0">
                <a:latin typeface="Trebuchet MS"/>
                <a:cs typeface="Trebuchet MS"/>
              </a:rPr>
              <a:t>all </a:t>
            </a:r>
            <a:r>
              <a:rPr sz="1200" spc="-55" dirty="0">
                <a:latin typeface="Trebuchet MS"/>
                <a:cs typeface="Trebuchet MS"/>
              </a:rPr>
              <a:t>referees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coaches  </a:t>
            </a:r>
            <a:r>
              <a:rPr sz="1200" spc="-45" dirty="0">
                <a:latin typeface="Trebuchet MS"/>
                <a:cs typeface="Trebuchet MS"/>
              </a:rPr>
              <a:t>must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45" dirty="0">
                <a:latin typeface="Trebuchet MS"/>
                <a:cs typeface="Trebuchet MS"/>
              </a:rPr>
              <a:t>BokSmart </a:t>
            </a:r>
            <a:r>
              <a:rPr sz="1200" spc="-70" dirty="0">
                <a:latin typeface="Trebuchet MS"/>
                <a:cs typeface="Trebuchet MS"/>
              </a:rPr>
              <a:t>certified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50" dirty="0">
                <a:latin typeface="Trebuchet MS"/>
                <a:cs typeface="Trebuchet MS"/>
              </a:rPr>
              <a:t>of 2011. </a:t>
            </a: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presence of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40" dirty="0">
                <a:latin typeface="Trebuchet MS"/>
                <a:cs typeface="Trebuchet MS"/>
              </a:rPr>
              <a:t>Sports </a:t>
            </a:r>
            <a:r>
              <a:rPr sz="1200" spc="-30" dirty="0">
                <a:latin typeface="Trebuchet MS"/>
                <a:cs typeface="Trebuchet MS"/>
              </a:rPr>
              <a:t>Medicine </a:t>
            </a:r>
            <a:r>
              <a:rPr sz="1200" spc="-55" dirty="0">
                <a:latin typeface="Trebuchet MS"/>
                <a:cs typeface="Trebuchet MS"/>
              </a:rPr>
              <a:t>trained </a:t>
            </a:r>
            <a:r>
              <a:rPr sz="1200" spc="-50" dirty="0">
                <a:latin typeface="Trebuchet MS"/>
                <a:cs typeface="Trebuchet MS"/>
              </a:rPr>
              <a:t>doctor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50" dirty="0">
                <a:latin typeface="Trebuchet MS"/>
                <a:cs typeface="Trebuchet MS"/>
              </a:rPr>
              <a:t>doctor  </a:t>
            </a:r>
            <a:r>
              <a:rPr sz="1200" spc="-60" dirty="0">
                <a:latin typeface="Trebuchet MS"/>
                <a:cs typeface="Trebuchet MS"/>
              </a:rPr>
              <a:t>experienced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treating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sports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injuries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will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also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be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valuable.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</a:pPr>
            <a:r>
              <a:rPr sz="1400" b="1" spc="-130" dirty="0">
                <a:latin typeface="Trebuchet MS"/>
                <a:cs typeface="Trebuchet MS"/>
              </a:rPr>
              <a:t>4.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Equipment </a:t>
            </a:r>
            <a:r>
              <a:rPr sz="1400" b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‐</a:t>
            </a:r>
            <a:r>
              <a:rPr sz="1400" b="1" u="sng" spc="-3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Sideline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8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82751" y="3947159"/>
          <a:ext cx="6402070" cy="2792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 and</a:t>
                      </a:r>
                      <a:r>
                        <a:rPr sz="12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Spinal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Board and</a:t>
                      </a:r>
                      <a:r>
                        <a:rPr sz="1200" b="1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harness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62">
                <a:tc>
                  <a:txBody>
                    <a:bodyPr/>
                    <a:lstStyle/>
                    <a:p>
                      <a:pPr marL="4445">
                        <a:lnSpc>
                          <a:spcPts val="1470"/>
                        </a:lnSpc>
                        <a:tabLst>
                          <a:tab pos="676275" algn="l"/>
                          <a:tab pos="1260475" algn="l"/>
                          <a:tab pos="1673225" algn="l"/>
                        </a:tabLst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Cervical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collar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	and	head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blocks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BLS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BokSmart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Concussion</a:t>
                      </a:r>
                      <a:r>
                        <a:rPr sz="12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Guide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SCAT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tool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40" dirty="0">
                          <a:latin typeface="Wingdings"/>
                          <a:cs typeface="Wingdings"/>
                        </a:rPr>
                        <a:t></a:t>
                      </a:r>
                      <a:r>
                        <a:rPr sz="1200" b="1" spc="40" dirty="0">
                          <a:latin typeface="Trebuchet MS"/>
                          <a:cs typeface="Trebuchet MS"/>
                        </a:rPr>
                        <a:t>*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89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First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Aid</a:t>
                      </a:r>
                      <a:r>
                        <a:rPr sz="12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bag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40" dirty="0">
                          <a:latin typeface="Wingdings"/>
                          <a:cs typeface="Wingdings"/>
                        </a:rPr>
                        <a:t></a:t>
                      </a:r>
                      <a:r>
                        <a:rPr sz="1200" b="1" spc="40" dirty="0">
                          <a:latin typeface="Trebuchet MS"/>
                          <a:cs typeface="Trebuchet MS"/>
                        </a:rPr>
                        <a:t>*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ALS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Golf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cart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962">
                <a:tc gridSpan="3">
                  <a:txBody>
                    <a:bodyPr/>
                    <a:lstStyle/>
                    <a:p>
                      <a:pPr marL="2654300" marR="64135" indent="-2582545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1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where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indicated,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certain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underprivileged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disadvantaged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communities,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cannot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seen  </a:t>
                      </a:r>
                      <a:r>
                        <a:rPr sz="1200" b="1" spc="-4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as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4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requirement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73100" y="6904735"/>
            <a:ext cx="6426835" cy="17246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70"/>
              </a:spcBef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following equipment </a:t>
            </a:r>
            <a:r>
              <a:rPr sz="1200" spc="-45" dirty="0">
                <a:latin typeface="Trebuchet MS"/>
                <a:cs typeface="Trebuchet MS"/>
              </a:rPr>
              <a:t>is recommended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45" dirty="0">
                <a:latin typeface="Trebuchet MS"/>
                <a:cs typeface="Trebuchet MS"/>
              </a:rPr>
              <a:t>minimum </a:t>
            </a:r>
            <a:r>
              <a:rPr sz="1200" spc="-60" dirty="0">
                <a:latin typeface="Trebuchet MS"/>
                <a:cs typeface="Trebuchet MS"/>
              </a:rPr>
              <a:t>requirement,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50" dirty="0">
                <a:latin typeface="Trebuchet MS"/>
                <a:cs typeface="Trebuchet MS"/>
              </a:rPr>
              <a:t>by </a:t>
            </a:r>
            <a:r>
              <a:rPr sz="1200" spc="-25" dirty="0">
                <a:latin typeface="Trebuchet MS"/>
                <a:cs typeface="Trebuchet MS"/>
              </a:rPr>
              <a:t>no </a:t>
            </a:r>
            <a:r>
              <a:rPr sz="1200" spc="-40" dirty="0">
                <a:latin typeface="Trebuchet MS"/>
                <a:cs typeface="Trebuchet MS"/>
              </a:rPr>
              <a:t>means </a:t>
            </a:r>
            <a:r>
              <a:rPr sz="1200" spc="-65" dirty="0">
                <a:latin typeface="Trebuchet MS"/>
                <a:cs typeface="Trebuchet MS"/>
              </a:rPr>
              <a:t>extensive.  </a:t>
            </a: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amount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0" dirty="0">
                <a:latin typeface="Trebuchet MS"/>
                <a:cs typeface="Trebuchet MS"/>
              </a:rPr>
              <a:t>type </a:t>
            </a:r>
            <a:r>
              <a:rPr sz="1200" spc="-50" dirty="0">
                <a:latin typeface="Trebuchet MS"/>
                <a:cs typeface="Trebuchet MS"/>
              </a:rPr>
              <a:t>of equipment </a:t>
            </a:r>
            <a:r>
              <a:rPr sz="1200" spc="-65" dirty="0">
                <a:latin typeface="Trebuchet MS"/>
                <a:cs typeface="Trebuchet MS"/>
              </a:rPr>
              <a:t>available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be dependent </a:t>
            </a:r>
            <a:r>
              <a:rPr sz="1200" spc="-25" dirty="0">
                <a:latin typeface="Trebuchet MS"/>
                <a:cs typeface="Trebuchet MS"/>
              </a:rPr>
              <a:t>on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qualifications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the  </a:t>
            </a:r>
            <a:r>
              <a:rPr sz="1200" spc="-45" dirty="0">
                <a:latin typeface="Trebuchet MS"/>
                <a:cs typeface="Trebuchet MS"/>
              </a:rPr>
              <a:t>personnel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available.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Spinal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board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with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all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attachments,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spider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harness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5" dirty="0">
                <a:latin typeface="Trebuchet MS"/>
                <a:cs typeface="Trebuchet MS"/>
              </a:rPr>
              <a:t>Cervical </a:t>
            </a:r>
            <a:r>
              <a:rPr sz="1200" spc="-55" dirty="0">
                <a:latin typeface="Trebuchet MS"/>
                <a:cs typeface="Trebuchet MS"/>
              </a:rPr>
              <a:t>collars </a:t>
            </a:r>
            <a:r>
              <a:rPr sz="1200" spc="-30" dirty="0">
                <a:latin typeface="Trebuchet MS"/>
                <a:cs typeface="Trebuchet MS"/>
              </a:rPr>
              <a:t>&amp; </a:t>
            </a:r>
            <a:r>
              <a:rPr sz="1200" spc="-45" dirty="0">
                <a:latin typeface="Trebuchet MS"/>
                <a:cs typeface="Trebuchet MS"/>
              </a:rPr>
              <a:t>head</a:t>
            </a:r>
            <a:r>
              <a:rPr sz="1200" spc="-229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blocks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BokSmart Concussion</a:t>
            </a:r>
            <a:r>
              <a:rPr sz="1200" spc="-14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Guide</a:t>
            </a:r>
            <a:endParaRPr sz="1200">
              <a:latin typeface="Trebuchet MS"/>
              <a:cs typeface="Trebuchet MS"/>
            </a:endParaRPr>
          </a:p>
          <a:p>
            <a:pPr marL="469900" indent="-230504">
              <a:lnSpc>
                <a:spcPct val="100000"/>
              </a:lnSpc>
              <a:spcBef>
                <a:spcPts val="2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Side </a:t>
            </a:r>
            <a:r>
              <a:rPr sz="1200" spc="-65" dirty="0">
                <a:latin typeface="Trebuchet MS"/>
                <a:cs typeface="Trebuchet MS"/>
              </a:rPr>
              <a:t>line </a:t>
            </a:r>
            <a:r>
              <a:rPr sz="1200" spc="-45" dirty="0">
                <a:latin typeface="Trebuchet MS"/>
                <a:cs typeface="Trebuchet MS"/>
              </a:rPr>
              <a:t>concussion </a:t>
            </a:r>
            <a:r>
              <a:rPr sz="1200" spc="-40" dirty="0">
                <a:latin typeface="Trebuchet MS"/>
                <a:cs typeface="Trebuchet MS"/>
              </a:rPr>
              <a:t>assessment</a:t>
            </a:r>
            <a:r>
              <a:rPr sz="1200" spc="-27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tool </a:t>
            </a:r>
            <a:r>
              <a:rPr sz="1200" spc="-65" dirty="0">
                <a:latin typeface="Trebuchet MS"/>
                <a:cs typeface="Trebuchet MS"/>
              </a:rPr>
              <a:t>(SCAT </a:t>
            </a:r>
            <a:r>
              <a:rPr sz="1200" spc="-60" dirty="0">
                <a:latin typeface="Trebuchet MS"/>
                <a:cs typeface="Trebuchet MS"/>
              </a:rPr>
              <a:t>tool)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0" dirty="0">
                <a:latin typeface="Trebuchet MS"/>
                <a:cs typeface="Trebuchet MS"/>
              </a:rPr>
              <a:t>Golf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cart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‐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Patient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transport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(from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field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play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medical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room)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65473"/>
            <a:ext cx="6403975" cy="705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229235">
              <a:lnSpc>
                <a:spcPct val="100000"/>
              </a:lnSpc>
              <a:spcBef>
                <a:spcPts val="10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Basic </a:t>
            </a:r>
            <a:r>
              <a:rPr sz="1200" spc="-75" dirty="0">
                <a:latin typeface="Trebuchet MS"/>
                <a:cs typeface="Trebuchet MS"/>
              </a:rPr>
              <a:t>life </a:t>
            </a:r>
            <a:r>
              <a:rPr sz="1200" spc="-45" dirty="0">
                <a:latin typeface="Trebuchet MS"/>
                <a:cs typeface="Trebuchet MS"/>
              </a:rPr>
              <a:t>support </a:t>
            </a:r>
            <a:r>
              <a:rPr sz="1200" spc="-75" dirty="0">
                <a:latin typeface="Trebuchet MS"/>
                <a:cs typeface="Trebuchet MS"/>
              </a:rPr>
              <a:t>(BLS): </a:t>
            </a:r>
            <a:r>
              <a:rPr sz="1200" spc="-50" dirty="0">
                <a:latin typeface="Trebuchet MS"/>
                <a:cs typeface="Trebuchet MS"/>
              </a:rPr>
              <a:t>Gold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26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  <a:p>
            <a:pPr marL="927100" lvl="1" indent="-228600">
              <a:lnSpc>
                <a:spcPct val="100000"/>
              </a:lnSpc>
              <a:spcBef>
                <a:spcPts val="25"/>
              </a:spcBef>
              <a:buSzPct val="91666"/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200" spc="-45" dirty="0">
                <a:latin typeface="Trebuchet MS"/>
                <a:cs typeface="Trebuchet MS"/>
              </a:rPr>
              <a:t>Airway </a:t>
            </a:r>
            <a:r>
              <a:rPr sz="1200" spc="-55" dirty="0">
                <a:latin typeface="Trebuchet MS"/>
                <a:cs typeface="Trebuchet MS"/>
              </a:rPr>
              <a:t>(nasopharyngeal‐, oropharyngeal, </a:t>
            </a:r>
            <a:r>
              <a:rPr sz="1200" spc="-60" dirty="0">
                <a:latin typeface="Trebuchet MS"/>
                <a:cs typeface="Trebuchet MS"/>
              </a:rPr>
              <a:t>laryngeal</a:t>
            </a:r>
            <a:r>
              <a:rPr sz="1200" spc="-22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devices/tubes)</a:t>
            </a:r>
            <a:endParaRPr sz="1200">
              <a:latin typeface="Trebuchet MS"/>
              <a:cs typeface="Trebuchet MS"/>
            </a:endParaRPr>
          </a:p>
          <a:p>
            <a:pPr marL="927100" lvl="1" indent="-228600">
              <a:lnSpc>
                <a:spcPct val="100000"/>
              </a:lnSpc>
              <a:spcBef>
                <a:spcPts val="20"/>
              </a:spcBef>
              <a:buSzPct val="91666"/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200" spc="-50" dirty="0">
                <a:latin typeface="Trebuchet MS"/>
                <a:cs typeface="Trebuchet MS"/>
              </a:rPr>
              <a:t>Breathing </a:t>
            </a:r>
            <a:r>
              <a:rPr sz="1200" spc="-65" dirty="0">
                <a:latin typeface="Trebuchet MS"/>
                <a:cs typeface="Trebuchet MS"/>
              </a:rPr>
              <a:t>(Oxygen, </a:t>
            </a:r>
            <a:r>
              <a:rPr sz="1200" spc="-75" dirty="0">
                <a:latin typeface="Trebuchet MS"/>
                <a:cs typeface="Trebuchet MS"/>
              </a:rPr>
              <a:t>face </a:t>
            </a:r>
            <a:r>
              <a:rPr sz="1200" spc="-65" dirty="0">
                <a:latin typeface="Trebuchet MS"/>
                <a:cs typeface="Trebuchet MS"/>
              </a:rPr>
              <a:t>mask,</a:t>
            </a:r>
            <a:r>
              <a:rPr sz="1200" spc="-1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ambubag)</a:t>
            </a:r>
            <a:endParaRPr sz="1200">
              <a:latin typeface="Trebuchet MS"/>
              <a:cs typeface="Trebuchet MS"/>
            </a:endParaRPr>
          </a:p>
          <a:p>
            <a:pPr marL="927100" lvl="1" indent="-228600">
              <a:lnSpc>
                <a:spcPct val="100000"/>
              </a:lnSpc>
              <a:spcBef>
                <a:spcPts val="25"/>
              </a:spcBef>
              <a:buSzPct val="91666"/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200" spc="-60" dirty="0">
                <a:latin typeface="Trebuchet MS"/>
                <a:cs typeface="Trebuchet MS"/>
              </a:rPr>
              <a:t>Circulation </a:t>
            </a:r>
            <a:r>
              <a:rPr sz="1200" spc="-40" dirty="0">
                <a:latin typeface="Trebuchet MS"/>
                <a:cs typeface="Trebuchet MS"/>
              </a:rPr>
              <a:t>(AED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spc="-26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automated </a:t>
            </a:r>
            <a:r>
              <a:rPr sz="1200" spc="-60" dirty="0">
                <a:latin typeface="Trebuchet MS"/>
                <a:cs typeface="Trebuchet MS"/>
              </a:rPr>
              <a:t>external </a:t>
            </a:r>
            <a:r>
              <a:rPr sz="1200" spc="-65" dirty="0">
                <a:latin typeface="Trebuchet MS"/>
                <a:cs typeface="Trebuchet MS"/>
              </a:rPr>
              <a:t>defibrillator)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Advanced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life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support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(ALS):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Gold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  <a:p>
            <a:pPr marL="927100" lvl="1" indent="-228600">
              <a:lnSpc>
                <a:spcPct val="100000"/>
              </a:lnSpc>
              <a:spcBef>
                <a:spcPts val="25"/>
              </a:spcBef>
              <a:buSzPct val="91666"/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200" spc="-50" dirty="0">
                <a:latin typeface="Trebuchet MS"/>
                <a:cs typeface="Trebuchet MS"/>
              </a:rPr>
              <a:t>Equipment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drugs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manage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advanced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cardiopulmonary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support</a:t>
            </a:r>
            <a:endParaRPr sz="1200">
              <a:latin typeface="Trebuchet MS"/>
              <a:cs typeface="Trebuchet MS"/>
            </a:endParaRPr>
          </a:p>
          <a:p>
            <a:pPr marL="927100" lvl="1" indent="-228600">
              <a:lnSpc>
                <a:spcPct val="100000"/>
              </a:lnSpc>
              <a:spcBef>
                <a:spcPts val="25"/>
              </a:spcBef>
              <a:buSzPct val="91666"/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200" spc="-35" dirty="0">
                <a:latin typeface="Trebuchet MS"/>
                <a:cs typeface="Trebuchet MS"/>
              </a:rPr>
              <a:t>IV </a:t>
            </a:r>
            <a:r>
              <a:rPr sz="1200" spc="-50" dirty="0">
                <a:latin typeface="Trebuchet MS"/>
                <a:cs typeface="Trebuchet MS"/>
              </a:rPr>
              <a:t>lines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2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fluids</a:t>
            </a:r>
            <a:endParaRPr sz="1200">
              <a:latin typeface="Trebuchet MS"/>
              <a:cs typeface="Trebuchet MS"/>
            </a:endParaRPr>
          </a:p>
          <a:p>
            <a:pPr marL="461009" indent="-220345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1009" algn="l"/>
                <a:tab pos="461645" algn="l"/>
              </a:tabLst>
            </a:pPr>
            <a:r>
              <a:rPr sz="1200" spc="-55" dirty="0">
                <a:latin typeface="Trebuchet MS"/>
                <a:cs typeface="Trebuchet MS"/>
              </a:rPr>
              <a:t>First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aid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bag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‐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first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aid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kit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which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typically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includes: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Green*,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Gold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Gold+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0"/>
              </a:spcBef>
              <a:buChar char="‐"/>
              <a:tabLst>
                <a:tab pos="551180" algn="l"/>
              </a:tabLst>
            </a:pPr>
            <a:r>
              <a:rPr sz="1200" spc="-45" dirty="0">
                <a:latin typeface="Trebuchet MS"/>
                <a:cs typeface="Trebuchet MS"/>
              </a:rPr>
              <a:t>scissors </a:t>
            </a:r>
            <a:r>
              <a:rPr sz="1200" spc="-60" dirty="0">
                <a:latin typeface="Trebuchet MS"/>
                <a:cs typeface="Trebuchet MS"/>
              </a:rPr>
              <a:t>(blunt</a:t>
            </a:r>
            <a:r>
              <a:rPr sz="1200" spc="-15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ended)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60" dirty="0">
                <a:latin typeface="Trebuchet MS"/>
                <a:cs typeface="Trebuchet MS"/>
              </a:rPr>
              <a:t>surgical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gloves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70" dirty="0">
                <a:latin typeface="Trebuchet MS"/>
                <a:cs typeface="Trebuchet MS"/>
              </a:rPr>
              <a:t>gauze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swabs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30"/>
              </a:spcBef>
              <a:buChar char="‐"/>
              <a:tabLst>
                <a:tab pos="551180" algn="l"/>
              </a:tabLst>
            </a:pPr>
            <a:r>
              <a:rPr sz="1200" spc="-55" dirty="0">
                <a:latin typeface="Trebuchet MS"/>
                <a:cs typeface="Trebuchet MS"/>
              </a:rPr>
              <a:t>nasal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pack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65" dirty="0">
                <a:latin typeface="Trebuchet MS"/>
                <a:cs typeface="Trebuchet MS"/>
              </a:rPr>
              <a:t>towel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45" dirty="0">
                <a:latin typeface="Trebuchet MS"/>
                <a:cs typeface="Trebuchet MS"/>
              </a:rPr>
              <a:t>compression </a:t>
            </a:r>
            <a:r>
              <a:rPr sz="1200" spc="-50" dirty="0">
                <a:latin typeface="Trebuchet MS"/>
                <a:cs typeface="Trebuchet MS"/>
              </a:rPr>
              <a:t>bandages </a:t>
            </a:r>
            <a:r>
              <a:rPr sz="1200" spc="-75" dirty="0">
                <a:latin typeface="Trebuchet MS"/>
                <a:cs typeface="Trebuchet MS"/>
              </a:rPr>
              <a:t>(5cm, </a:t>
            </a:r>
            <a:r>
              <a:rPr sz="1200" spc="-80" dirty="0">
                <a:latin typeface="Trebuchet MS"/>
                <a:cs typeface="Trebuchet MS"/>
              </a:rPr>
              <a:t>7.5cm,</a:t>
            </a:r>
            <a:r>
              <a:rPr sz="1200" spc="-2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10cm)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0"/>
              </a:spcBef>
              <a:buChar char="‐"/>
              <a:tabLst>
                <a:tab pos="551180" algn="l"/>
              </a:tabLst>
            </a:pPr>
            <a:r>
              <a:rPr sz="1200" spc="-65" dirty="0">
                <a:latin typeface="Trebuchet MS"/>
                <a:cs typeface="Trebuchet MS"/>
              </a:rPr>
              <a:t>sterile </a:t>
            </a:r>
            <a:r>
              <a:rPr sz="1200" spc="-70" dirty="0">
                <a:latin typeface="Trebuchet MS"/>
                <a:cs typeface="Trebuchet MS"/>
              </a:rPr>
              <a:t>gauze</a:t>
            </a:r>
            <a:r>
              <a:rPr sz="1200" spc="-12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bandage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55" dirty="0">
                <a:latin typeface="Trebuchet MS"/>
                <a:cs typeface="Trebuchet MS"/>
              </a:rPr>
              <a:t>adhesive </a:t>
            </a:r>
            <a:r>
              <a:rPr sz="1200" spc="-45" dirty="0">
                <a:latin typeface="Trebuchet MS"/>
                <a:cs typeface="Trebuchet MS"/>
              </a:rPr>
              <a:t>skin </a:t>
            </a:r>
            <a:r>
              <a:rPr sz="1200" spc="-65" dirty="0">
                <a:latin typeface="Trebuchet MS"/>
                <a:cs typeface="Trebuchet MS"/>
              </a:rPr>
              <a:t>closures, </a:t>
            </a:r>
            <a:r>
              <a:rPr sz="1200" spc="-90" dirty="0">
                <a:latin typeface="Trebuchet MS"/>
                <a:cs typeface="Trebuchet MS"/>
              </a:rPr>
              <a:t>(e.g. </a:t>
            </a:r>
            <a:r>
              <a:rPr sz="1200" spc="-40" dirty="0">
                <a:latin typeface="Trebuchet MS"/>
                <a:cs typeface="Trebuchet MS"/>
              </a:rPr>
              <a:t>Band</a:t>
            </a:r>
            <a:r>
              <a:rPr sz="1200" spc="-21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Aid)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70" dirty="0">
                <a:latin typeface="Trebuchet MS"/>
                <a:cs typeface="Trebuchet MS"/>
              </a:rPr>
              <a:t>elastic </a:t>
            </a:r>
            <a:r>
              <a:rPr sz="1200" spc="-55" dirty="0">
                <a:latin typeface="Trebuchet MS"/>
                <a:cs typeface="Trebuchet MS"/>
              </a:rPr>
              <a:t>adhesive </a:t>
            </a:r>
            <a:r>
              <a:rPr sz="1200" spc="-50" dirty="0">
                <a:latin typeface="Trebuchet MS"/>
                <a:cs typeface="Trebuchet MS"/>
              </a:rPr>
              <a:t>bandages </a:t>
            </a:r>
            <a:r>
              <a:rPr sz="1200" spc="-75" dirty="0">
                <a:latin typeface="Trebuchet MS"/>
                <a:cs typeface="Trebuchet MS"/>
              </a:rPr>
              <a:t>(2.5cm,</a:t>
            </a:r>
            <a:r>
              <a:rPr sz="1200" spc="-2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5cm)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55" dirty="0">
                <a:latin typeface="Trebuchet MS"/>
                <a:cs typeface="Trebuchet MS"/>
              </a:rPr>
              <a:t>petroleum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jelly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30"/>
              </a:spcBef>
              <a:buChar char="‐"/>
              <a:tabLst>
                <a:tab pos="551180" algn="l"/>
              </a:tabLst>
            </a:pPr>
            <a:r>
              <a:rPr sz="1200" spc="-60" dirty="0">
                <a:latin typeface="Trebuchet MS"/>
                <a:cs typeface="Trebuchet MS"/>
              </a:rPr>
              <a:t>tincture </a:t>
            </a:r>
            <a:r>
              <a:rPr sz="1200" spc="-55" dirty="0">
                <a:latin typeface="Trebuchet MS"/>
                <a:cs typeface="Trebuchet MS"/>
              </a:rPr>
              <a:t>of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benzoin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60" dirty="0">
                <a:latin typeface="Trebuchet MS"/>
                <a:cs typeface="Trebuchet MS"/>
              </a:rPr>
              <a:t>irrigation </a:t>
            </a:r>
            <a:r>
              <a:rPr sz="1200" spc="-40" dirty="0">
                <a:latin typeface="Trebuchet MS"/>
                <a:cs typeface="Trebuchet MS"/>
              </a:rPr>
              <a:t>solution </a:t>
            </a:r>
            <a:r>
              <a:rPr sz="1200" spc="-65" dirty="0">
                <a:latin typeface="Trebuchet MS"/>
                <a:cs typeface="Trebuchet MS"/>
              </a:rPr>
              <a:t>(sterile</a:t>
            </a:r>
            <a:r>
              <a:rPr sz="1200" spc="-1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eyewash)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0"/>
              </a:spcBef>
              <a:buChar char="‐"/>
              <a:tabLst>
                <a:tab pos="551180" algn="l"/>
              </a:tabLst>
            </a:pPr>
            <a:r>
              <a:rPr sz="1200" spc="-60" dirty="0">
                <a:latin typeface="Trebuchet MS"/>
                <a:cs typeface="Trebuchet MS"/>
              </a:rPr>
              <a:t>antiseptic </a:t>
            </a:r>
            <a:r>
              <a:rPr sz="1200" spc="-55" dirty="0">
                <a:latin typeface="Trebuchet MS"/>
                <a:cs typeface="Trebuchet MS"/>
              </a:rPr>
              <a:t>ointment </a:t>
            </a:r>
            <a:r>
              <a:rPr sz="1200" spc="-170" dirty="0">
                <a:latin typeface="Trebuchet MS"/>
                <a:cs typeface="Trebuchet MS"/>
              </a:rPr>
              <a:t>/ </a:t>
            </a:r>
            <a:r>
              <a:rPr sz="1200" spc="-55" dirty="0">
                <a:latin typeface="Trebuchet MS"/>
                <a:cs typeface="Trebuchet MS"/>
              </a:rPr>
              <a:t>spray </a:t>
            </a:r>
            <a:r>
              <a:rPr sz="1200" spc="-90" dirty="0">
                <a:latin typeface="Trebuchet MS"/>
                <a:cs typeface="Trebuchet MS"/>
              </a:rPr>
              <a:t>(e.g. </a:t>
            </a:r>
            <a:r>
              <a:rPr sz="1200" spc="-65" dirty="0">
                <a:latin typeface="Trebuchet MS"/>
                <a:cs typeface="Trebuchet MS"/>
              </a:rPr>
              <a:t>Bethadine,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Savlon)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55" dirty="0">
                <a:latin typeface="Trebuchet MS"/>
                <a:cs typeface="Trebuchet MS"/>
              </a:rPr>
              <a:t>melolin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55" dirty="0">
                <a:latin typeface="Trebuchet MS"/>
                <a:cs typeface="Trebuchet MS"/>
              </a:rPr>
              <a:t>triangular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bandages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45" dirty="0">
                <a:latin typeface="Trebuchet MS"/>
                <a:cs typeface="Trebuchet MS"/>
              </a:rPr>
              <a:t>skin </a:t>
            </a:r>
            <a:r>
              <a:rPr sz="1200" spc="-70" dirty="0">
                <a:latin typeface="Trebuchet MS"/>
                <a:cs typeface="Trebuchet MS"/>
              </a:rPr>
              <a:t>care </a:t>
            </a:r>
            <a:r>
              <a:rPr sz="1200" spc="-60" dirty="0">
                <a:latin typeface="Trebuchet MS"/>
                <a:cs typeface="Trebuchet MS"/>
              </a:rPr>
              <a:t>pad </a:t>
            </a:r>
            <a:r>
              <a:rPr sz="1200" spc="-90" dirty="0">
                <a:latin typeface="Trebuchet MS"/>
                <a:cs typeface="Trebuchet MS"/>
              </a:rPr>
              <a:t>(e.g. </a:t>
            </a:r>
            <a:r>
              <a:rPr sz="1200" spc="-45" dirty="0">
                <a:latin typeface="Trebuchet MS"/>
                <a:cs typeface="Trebuchet MS"/>
              </a:rPr>
              <a:t>Second</a:t>
            </a:r>
            <a:r>
              <a:rPr sz="1200" spc="-204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Skin)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75" dirty="0">
                <a:latin typeface="Trebuchet MS"/>
                <a:cs typeface="Trebuchet MS"/>
              </a:rPr>
              <a:t>ice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pack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30"/>
              </a:spcBef>
              <a:buChar char="‐"/>
              <a:tabLst>
                <a:tab pos="551180" algn="l"/>
              </a:tabLst>
            </a:pPr>
            <a:r>
              <a:rPr sz="1200" spc="-65" dirty="0">
                <a:latin typeface="Trebuchet MS"/>
                <a:cs typeface="Trebuchet MS"/>
              </a:rPr>
              <a:t>water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bottle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0"/>
              </a:spcBef>
              <a:buChar char="‐"/>
              <a:tabLst>
                <a:tab pos="551180" algn="l"/>
              </a:tabLst>
            </a:pPr>
            <a:r>
              <a:rPr sz="1200" spc="-55" dirty="0">
                <a:latin typeface="Trebuchet MS"/>
                <a:cs typeface="Trebuchet MS"/>
              </a:rPr>
              <a:t>adhesive </a:t>
            </a:r>
            <a:r>
              <a:rPr sz="1200" spc="-45" dirty="0">
                <a:latin typeface="Trebuchet MS"/>
                <a:cs typeface="Trebuchet MS"/>
              </a:rPr>
              <a:t>dressings </a:t>
            </a:r>
            <a:r>
              <a:rPr sz="1200" spc="-90" dirty="0">
                <a:latin typeface="Trebuchet MS"/>
                <a:cs typeface="Trebuchet MS"/>
              </a:rPr>
              <a:t>(e.g.</a:t>
            </a:r>
            <a:r>
              <a:rPr sz="1200" spc="-1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Opsite)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55" dirty="0">
                <a:latin typeface="Trebuchet MS"/>
                <a:cs typeface="Trebuchet MS"/>
              </a:rPr>
              <a:t>adhesive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tape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75" dirty="0">
                <a:latin typeface="Trebuchet MS"/>
                <a:cs typeface="Trebuchet MS"/>
              </a:rPr>
              <a:t>ice</a:t>
            </a:r>
            <a:endParaRPr sz="1200">
              <a:latin typeface="Trebuchet MS"/>
              <a:cs typeface="Trebuchet MS"/>
            </a:endParaRPr>
          </a:p>
          <a:p>
            <a:pPr marL="550545" indent="-81280">
              <a:lnSpc>
                <a:spcPct val="100000"/>
              </a:lnSpc>
              <a:spcBef>
                <a:spcPts val="25"/>
              </a:spcBef>
              <a:buChar char="‐"/>
              <a:tabLst>
                <a:tab pos="551180" algn="l"/>
              </a:tabLst>
            </a:pPr>
            <a:r>
              <a:rPr sz="1200" spc="-50" dirty="0">
                <a:latin typeface="Trebuchet MS"/>
                <a:cs typeface="Trebuchet MS"/>
              </a:rPr>
              <a:t>suture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material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rebuchet MS"/>
              <a:cs typeface="Trebuchet MS"/>
            </a:endParaRPr>
          </a:p>
          <a:p>
            <a:pPr marL="2824480" marR="5080" indent="-2790825">
              <a:lnSpc>
                <a:spcPct val="102099"/>
              </a:lnSpc>
            </a:pPr>
            <a:r>
              <a:rPr sz="1200" spc="155" dirty="0">
                <a:solidFill>
                  <a:srgbClr val="FF0000"/>
                </a:solidFill>
                <a:latin typeface="Trebuchet MS"/>
                <a:cs typeface="Trebuchet MS"/>
              </a:rPr>
              <a:t>*</a:t>
            </a:r>
            <a:r>
              <a:rPr sz="12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Trebuchet MS"/>
                <a:cs typeface="Trebuchet MS"/>
              </a:rPr>
              <a:t>=</a:t>
            </a:r>
            <a:r>
              <a:rPr sz="12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Trebuchet MS"/>
                <a:cs typeface="Trebuchet MS"/>
              </a:rPr>
              <a:t>where</a:t>
            </a:r>
            <a:r>
              <a:rPr sz="12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FF0000"/>
                </a:solidFill>
                <a:latin typeface="Trebuchet MS"/>
                <a:cs typeface="Trebuchet MS"/>
              </a:rPr>
              <a:t>indicated,</a:t>
            </a:r>
            <a:r>
              <a:rPr sz="12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12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FF0000"/>
                </a:solidFill>
                <a:latin typeface="Trebuchet MS"/>
                <a:cs typeface="Trebuchet MS"/>
              </a:rPr>
              <a:t>certain</a:t>
            </a:r>
            <a:r>
              <a:rPr sz="12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FF0000"/>
                </a:solidFill>
                <a:latin typeface="Trebuchet MS"/>
                <a:cs typeface="Trebuchet MS"/>
              </a:rPr>
              <a:t>underprivileged</a:t>
            </a:r>
            <a:r>
              <a:rPr sz="12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Trebuchet MS"/>
                <a:cs typeface="Trebuchet MS"/>
              </a:rPr>
              <a:t>or</a:t>
            </a:r>
            <a:r>
              <a:rPr sz="12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0000"/>
                </a:solidFill>
                <a:latin typeface="Trebuchet MS"/>
                <a:cs typeface="Trebuchet MS"/>
              </a:rPr>
              <a:t>disadvantaged</a:t>
            </a:r>
            <a:r>
              <a:rPr sz="12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0000"/>
                </a:solidFill>
                <a:latin typeface="Trebuchet MS"/>
                <a:cs typeface="Trebuchet MS"/>
              </a:rPr>
              <a:t>communities,</a:t>
            </a:r>
            <a:r>
              <a:rPr sz="12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Trebuchet MS"/>
                <a:cs typeface="Trebuchet MS"/>
              </a:rPr>
              <a:t>this</a:t>
            </a:r>
            <a:r>
              <a:rPr sz="12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FF0000"/>
                </a:solidFill>
                <a:latin typeface="Trebuchet MS"/>
                <a:cs typeface="Trebuchet MS"/>
              </a:rPr>
              <a:t>cannot</a:t>
            </a:r>
            <a:r>
              <a:rPr sz="12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FF0000"/>
                </a:solidFill>
                <a:latin typeface="Trebuchet MS"/>
                <a:cs typeface="Trebuchet MS"/>
              </a:rPr>
              <a:t>be</a:t>
            </a:r>
            <a:r>
              <a:rPr sz="12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F0000"/>
                </a:solidFill>
                <a:latin typeface="Trebuchet MS"/>
                <a:cs typeface="Trebuchet MS"/>
              </a:rPr>
              <a:t>seen</a:t>
            </a:r>
            <a:r>
              <a:rPr sz="12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2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0000"/>
                </a:solidFill>
                <a:latin typeface="Trebuchet MS"/>
                <a:cs typeface="Trebuchet MS"/>
              </a:rPr>
              <a:t>a  requirement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spc="-60" dirty="0">
                <a:latin typeface="Trebuchet MS"/>
                <a:cs typeface="Trebuchet MS"/>
              </a:rPr>
              <a:t>All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above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items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located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technical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zone.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</a:pPr>
            <a:r>
              <a:rPr sz="1400" b="1" spc="-130" dirty="0">
                <a:latin typeface="Trebuchet MS"/>
                <a:cs typeface="Trebuchet MS"/>
              </a:rPr>
              <a:t>5. 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Medical</a:t>
            </a:r>
            <a:r>
              <a:rPr sz="1400" b="1" u="sng" spc="-2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Facilities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9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82751" y="7878318"/>
          <a:ext cx="6094095" cy="842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Room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tent/station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61">
                <a:tc>
                  <a:txBody>
                    <a:bodyPr/>
                    <a:lstStyle/>
                    <a:p>
                      <a:pPr marL="4445" marR="264160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12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treatment 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room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9240773"/>
            <a:ext cx="5981700" cy="6350"/>
          </a:xfrm>
          <a:custGeom>
            <a:avLst/>
            <a:gdLst/>
            <a:ahLst/>
            <a:cxnLst/>
            <a:rect l="l" t="t" r="r" b="b"/>
            <a:pathLst>
              <a:path w="5981700" h="6350">
                <a:moveTo>
                  <a:pt x="5981700" y="0"/>
                </a:moveTo>
                <a:lnTo>
                  <a:pt x="0" y="0"/>
                </a:lnTo>
                <a:lnTo>
                  <a:pt x="0" y="6095"/>
                </a:lnTo>
                <a:lnTo>
                  <a:pt x="5981700" y="6095"/>
                </a:lnTo>
                <a:lnTo>
                  <a:pt x="59817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539" y="546608"/>
            <a:ext cx="5969635" cy="28644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6350" algn="just">
              <a:lnSpc>
                <a:spcPct val="101699"/>
              </a:lnSpc>
              <a:spcBef>
                <a:spcPts val="55"/>
              </a:spcBef>
            </a:pPr>
            <a:r>
              <a:rPr sz="2000" b="1" spc="-130" dirty="0">
                <a:latin typeface="Trebuchet MS"/>
                <a:cs typeface="Trebuchet MS"/>
              </a:rPr>
              <a:t>Emergency </a:t>
            </a:r>
            <a:r>
              <a:rPr sz="2000" b="1" spc="-110" dirty="0">
                <a:latin typeface="Trebuchet MS"/>
                <a:cs typeface="Trebuchet MS"/>
              </a:rPr>
              <a:t>Action </a:t>
            </a:r>
            <a:r>
              <a:rPr sz="2000" b="1" spc="-105" dirty="0">
                <a:latin typeface="Trebuchet MS"/>
                <a:cs typeface="Trebuchet MS"/>
              </a:rPr>
              <a:t>Plan </a:t>
            </a:r>
            <a:r>
              <a:rPr sz="2000" b="1" spc="-114" dirty="0">
                <a:latin typeface="Trebuchet MS"/>
                <a:cs typeface="Trebuchet MS"/>
              </a:rPr>
              <a:t>Logistics </a:t>
            </a:r>
            <a:r>
              <a:rPr sz="2000" b="1" spc="-130" dirty="0">
                <a:latin typeface="Trebuchet MS"/>
                <a:cs typeface="Trebuchet MS"/>
              </a:rPr>
              <a:t>Framework </a:t>
            </a:r>
            <a:r>
              <a:rPr sz="2000" b="1" spc="-105" dirty="0">
                <a:latin typeface="Trebuchet MS"/>
                <a:cs typeface="Trebuchet MS"/>
              </a:rPr>
              <a:t>for </a:t>
            </a:r>
            <a:r>
              <a:rPr sz="2000" b="1" spc="-80" dirty="0">
                <a:latin typeface="Trebuchet MS"/>
                <a:cs typeface="Trebuchet MS"/>
              </a:rPr>
              <a:t>a  </a:t>
            </a:r>
            <a:r>
              <a:rPr sz="2000" b="1" spc="-105" dirty="0">
                <a:latin typeface="Trebuchet MS"/>
                <a:cs typeface="Trebuchet MS"/>
              </a:rPr>
              <a:t>Potential </a:t>
            </a:r>
            <a:r>
              <a:rPr sz="2000" b="1" spc="-110" dirty="0">
                <a:latin typeface="Trebuchet MS"/>
                <a:cs typeface="Trebuchet MS"/>
              </a:rPr>
              <a:t>Catastrophic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135" dirty="0">
                <a:latin typeface="Trebuchet MS"/>
                <a:cs typeface="Trebuchet MS"/>
              </a:rPr>
              <a:t>Injury:</a:t>
            </a:r>
            <a:endParaRPr sz="2000">
              <a:latin typeface="Trebuchet MS"/>
              <a:cs typeface="Trebuchet MS"/>
            </a:endParaRPr>
          </a:p>
          <a:p>
            <a:pPr marL="12700" marR="5080" indent="-635" algn="just">
              <a:lnSpc>
                <a:spcPct val="101699"/>
              </a:lnSpc>
              <a:spcBef>
                <a:spcPts val="1405"/>
              </a:spcBef>
            </a:pPr>
            <a:r>
              <a:rPr sz="1100" spc="-20" dirty="0">
                <a:latin typeface="Trebuchet MS"/>
                <a:cs typeface="Trebuchet MS"/>
              </a:rPr>
              <a:t>An </a:t>
            </a:r>
            <a:r>
              <a:rPr sz="1100" spc="-50" dirty="0">
                <a:latin typeface="Trebuchet MS"/>
                <a:cs typeface="Trebuchet MS"/>
              </a:rPr>
              <a:t>emergency action plan </a:t>
            </a:r>
            <a:r>
              <a:rPr sz="1100" spc="-40" dirty="0">
                <a:latin typeface="Trebuchet MS"/>
                <a:cs typeface="Trebuchet MS"/>
              </a:rPr>
              <a:t>must </a:t>
            </a:r>
            <a:r>
              <a:rPr sz="1100" spc="-50" dirty="0">
                <a:latin typeface="Trebuchet MS"/>
                <a:cs typeface="Trebuchet MS"/>
              </a:rPr>
              <a:t>be </a:t>
            </a:r>
            <a:r>
              <a:rPr sz="1100" spc="-45" dirty="0">
                <a:latin typeface="Trebuchet MS"/>
                <a:cs typeface="Trebuchet MS"/>
              </a:rPr>
              <a:t>in </a:t>
            </a:r>
            <a:r>
              <a:rPr sz="1100" spc="-60" dirty="0">
                <a:latin typeface="Trebuchet MS"/>
                <a:cs typeface="Trebuchet MS"/>
              </a:rPr>
              <a:t>place </a:t>
            </a:r>
            <a:r>
              <a:rPr sz="1100" spc="-40" dirty="0">
                <a:latin typeface="Trebuchet MS"/>
                <a:cs typeface="Trebuchet MS"/>
              </a:rPr>
              <a:t>prior </a:t>
            </a:r>
            <a:r>
              <a:rPr sz="1100" spc="-45" dirty="0">
                <a:latin typeface="Trebuchet MS"/>
                <a:cs typeface="Trebuchet MS"/>
              </a:rPr>
              <a:t>to </a:t>
            </a:r>
            <a:r>
              <a:rPr sz="1100" spc="-55" dirty="0">
                <a:latin typeface="Trebuchet MS"/>
                <a:cs typeface="Trebuchet MS"/>
              </a:rPr>
              <a:t>a </a:t>
            </a:r>
            <a:r>
              <a:rPr sz="1100" spc="-45" dirty="0">
                <a:latin typeface="Trebuchet MS"/>
                <a:cs typeface="Trebuchet MS"/>
              </a:rPr>
              <a:t>game </a:t>
            </a:r>
            <a:r>
              <a:rPr sz="1100" spc="-50" dirty="0">
                <a:latin typeface="Trebuchet MS"/>
                <a:cs typeface="Trebuchet MS"/>
              </a:rPr>
              <a:t>commencing </a:t>
            </a:r>
            <a:r>
              <a:rPr sz="1100" spc="-30" dirty="0">
                <a:latin typeface="Trebuchet MS"/>
                <a:cs typeface="Trebuchet MS"/>
              </a:rPr>
              <a:t>or </a:t>
            </a:r>
            <a:r>
              <a:rPr sz="1100" spc="-50" dirty="0">
                <a:latin typeface="Trebuchet MS"/>
                <a:cs typeface="Trebuchet MS"/>
              </a:rPr>
              <a:t>practises </a:t>
            </a:r>
            <a:r>
              <a:rPr sz="1100" spc="-55" dirty="0">
                <a:latin typeface="Trebuchet MS"/>
                <a:cs typeface="Trebuchet MS"/>
              </a:rPr>
              <a:t>taking </a:t>
            </a:r>
            <a:r>
              <a:rPr sz="1100" spc="-75" dirty="0">
                <a:latin typeface="Trebuchet MS"/>
                <a:cs typeface="Trebuchet MS"/>
              </a:rPr>
              <a:t>place. </a:t>
            </a:r>
            <a:r>
              <a:rPr sz="1100" spc="-60" dirty="0">
                <a:latin typeface="Trebuchet MS"/>
                <a:cs typeface="Trebuchet MS"/>
              </a:rPr>
              <a:t>This  </a:t>
            </a:r>
            <a:r>
              <a:rPr sz="1100" spc="-50" dirty="0">
                <a:latin typeface="Trebuchet MS"/>
                <a:cs typeface="Trebuchet MS"/>
              </a:rPr>
              <a:t>plan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must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be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accessible,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affordable,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reproducible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current.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This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means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that</a:t>
            </a:r>
            <a:r>
              <a:rPr sz="1100" spc="-70" dirty="0">
                <a:latin typeface="Trebuchet MS"/>
                <a:cs typeface="Trebuchet MS"/>
              </a:rPr>
              <a:t> all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personnel,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equipment,  emergency </a:t>
            </a:r>
            <a:r>
              <a:rPr sz="1100" spc="-40" dirty="0">
                <a:latin typeface="Trebuchet MS"/>
                <a:cs typeface="Trebuchet MS"/>
              </a:rPr>
              <a:t>transport and </a:t>
            </a:r>
            <a:r>
              <a:rPr sz="1100" spc="-55" dirty="0">
                <a:latin typeface="Trebuchet MS"/>
                <a:cs typeface="Trebuchet MS"/>
              </a:rPr>
              <a:t>referral </a:t>
            </a:r>
            <a:r>
              <a:rPr sz="1100" spc="-45" dirty="0">
                <a:latin typeface="Trebuchet MS"/>
                <a:cs typeface="Trebuchet MS"/>
              </a:rPr>
              <a:t>partners </a:t>
            </a:r>
            <a:r>
              <a:rPr sz="1100" spc="-55" dirty="0">
                <a:latin typeface="Trebuchet MS"/>
                <a:cs typeface="Trebuchet MS"/>
              </a:rPr>
              <a:t>are available </a:t>
            </a:r>
            <a:r>
              <a:rPr sz="1100" spc="-65" dirty="0">
                <a:latin typeface="Trebuchet MS"/>
                <a:cs typeface="Trebuchet MS"/>
              </a:rPr>
              <a:t>at </a:t>
            </a:r>
            <a:r>
              <a:rPr sz="1100" spc="-70" dirty="0">
                <a:latin typeface="Trebuchet MS"/>
                <a:cs typeface="Trebuchet MS"/>
              </a:rPr>
              <a:t>all </a:t>
            </a:r>
            <a:r>
              <a:rPr sz="1100" spc="-45" dirty="0">
                <a:latin typeface="Trebuchet MS"/>
                <a:cs typeface="Trebuchet MS"/>
              </a:rPr>
              <a:t>games </a:t>
            </a:r>
            <a:r>
              <a:rPr sz="1100" spc="-35" dirty="0">
                <a:latin typeface="Trebuchet MS"/>
                <a:cs typeface="Trebuchet MS"/>
              </a:rPr>
              <a:t>throughout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30" dirty="0">
                <a:latin typeface="Trebuchet MS"/>
                <a:cs typeface="Trebuchet MS"/>
              </a:rPr>
              <a:t>season </a:t>
            </a:r>
            <a:r>
              <a:rPr sz="1100" spc="-40" dirty="0">
                <a:latin typeface="Trebuchet MS"/>
                <a:cs typeface="Trebuchet MS"/>
              </a:rPr>
              <a:t>and </a:t>
            </a:r>
            <a:r>
              <a:rPr sz="1100" spc="-45" dirty="0">
                <a:latin typeface="Trebuchet MS"/>
                <a:cs typeface="Trebuchet MS"/>
              </a:rPr>
              <a:t>where  </a:t>
            </a:r>
            <a:r>
              <a:rPr sz="1100" spc="-60" dirty="0">
                <a:latin typeface="Trebuchet MS"/>
                <a:cs typeface="Trebuchet MS"/>
              </a:rPr>
              <a:t>applicable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are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standby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during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practices.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emergency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action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plan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should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be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amended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prior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to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every  </a:t>
            </a:r>
            <a:r>
              <a:rPr sz="1100" spc="-70" dirty="0">
                <a:latin typeface="Trebuchet MS"/>
                <a:cs typeface="Trebuchet MS"/>
              </a:rPr>
              <a:t>fixture. </a:t>
            </a:r>
            <a:r>
              <a:rPr sz="1100" spc="-40" dirty="0">
                <a:latin typeface="Trebuchet MS"/>
                <a:cs typeface="Trebuchet MS"/>
              </a:rPr>
              <a:t>Changes </a:t>
            </a:r>
            <a:r>
              <a:rPr sz="1100" spc="-50" dirty="0">
                <a:latin typeface="Trebuchet MS"/>
                <a:cs typeface="Trebuchet MS"/>
              </a:rPr>
              <a:t>in </a:t>
            </a:r>
            <a:r>
              <a:rPr sz="1100" spc="-40" dirty="0">
                <a:latin typeface="Trebuchet MS"/>
                <a:cs typeface="Trebuchet MS"/>
              </a:rPr>
              <a:t>personnel and </a:t>
            </a:r>
            <a:r>
              <a:rPr sz="1100" spc="-55" dirty="0">
                <a:latin typeface="Trebuchet MS"/>
                <a:cs typeface="Trebuchet MS"/>
              </a:rPr>
              <a:t>their </a:t>
            </a:r>
            <a:r>
              <a:rPr sz="1100" spc="-60" dirty="0">
                <a:latin typeface="Trebuchet MS"/>
                <a:cs typeface="Trebuchet MS"/>
              </a:rPr>
              <a:t>contact </a:t>
            </a:r>
            <a:r>
              <a:rPr sz="1100" spc="-55" dirty="0">
                <a:latin typeface="Trebuchet MS"/>
                <a:cs typeface="Trebuchet MS"/>
              </a:rPr>
              <a:t>details </a:t>
            </a:r>
            <a:r>
              <a:rPr sz="1100" spc="-35" dirty="0">
                <a:latin typeface="Trebuchet MS"/>
                <a:cs typeface="Trebuchet MS"/>
              </a:rPr>
              <a:t>should </a:t>
            </a:r>
            <a:r>
              <a:rPr sz="1100" spc="-50" dirty="0">
                <a:latin typeface="Trebuchet MS"/>
                <a:cs typeface="Trebuchet MS"/>
              </a:rPr>
              <a:t>be </a:t>
            </a:r>
            <a:r>
              <a:rPr sz="1100" spc="-65" dirty="0">
                <a:latin typeface="Trebuchet MS"/>
                <a:cs typeface="Trebuchet MS"/>
              </a:rPr>
              <a:t>clearly </a:t>
            </a:r>
            <a:r>
              <a:rPr sz="1100" spc="-50" dirty="0">
                <a:latin typeface="Trebuchet MS"/>
                <a:cs typeface="Trebuchet MS"/>
              </a:rPr>
              <a:t>marked </a:t>
            </a:r>
            <a:r>
              <a:rPr sz="1100" spc="-40" dirty="0">
                <a:latin typeface="Trebuchet MS"/>
                <a:cs typeface="Trebuchet MS"/>
              </a:rPr>
              <a:t>and </a:t>
            </a:r>
            <a:r>
              <a:rPr sz="1100" spc="-55" dirty="0">
                <a:latin typeface="Trebuchet MS"/>
                <a:cs typeface="Trebuchet MS"/>
              </a:rPr>
              <a:t>their </a:t>
            </a:r>
            <a:r>
              <a:rPr sz="1100" spc="-60" dirty="0">
                <a:latin typeface="Trebuchet MS"/>
                <a:cs typeface="Trebuchet MS"/>
              </a:rPr>
              <a:t>availability  </a:t>
            </a:r>
            <a:r>
              <a:rPr sz="1100" spc="-50" dirty="0">
                <a:latin typeface="Trebuchet MS"/>
                <a:cs typeface="Trebuchet MS"/>
              </a:rPr>
              <a:t>confirmed </a:t>
            </a:r>
            <a:r>
              <a:rPr sz="1100" spc="-45" dirty="0">
                <a:latin typeface="Trebuchet MS"/>
                <a:cs typeface="Trebuchet MS"/>
              </a:rPr>
              <a:t>prior to </a:t>
            </a:r>
            <a:r>
              <a:rPr sz="1100" spc="-50" dirty="0">
                <a:latin typeface="Trebuchet MS"/>
                <a:cs typeface="Trebuchet MS"/>
              </a:rPr>
              <a:t>commencement </a:t>
            </a:r>
            <a:r>
              <a:rPr sz="1100" spc="-45" dirty="0">
                <a:latin typeface="Trebuchet MS"/>
                <a:cs typeface="Trebuchet MS"/>
              </a:rPr>
              <a:t>of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70" dirty="0">
                <a:latin typeface="Trebuchet MS"/>
                <a:cs typeface="Trebuchet MS"/>
              </a:rPr>
              <a:t>fixture. </a:t>
            </a:r>
            <a:r>
              <a:rPr sz="1100" spc="-30" dirty="0">
                <a:latin typeface="Trebuchet MS"/>
                <a:cs typeface="Trebuchet MS"/>
              </a:rPr>
              <a:t>Where </a:t>
            </a:r>
            <a:r>
              <a:rPr sz="1100" spc="-40" dirty="0">
                <a:latin typeface="Trebuchet MS"/>
                <a:cs typeface="Trebuchet MS"/>
              </a:rPr>
              <a:t>rosters </a:t>
            </a:r>
            <a:r>
              <a:rPr sz="1100" spc="-4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personnel </a:t>
            </a:r>
            <a:r>
              <a:rPr sz="1100" spc="-55" dirty="0">
                <a:latin typeface="Trebuchet MS"/>
                <a:cs typeface="Trebuchet MS"/>
              </a:rPr>
              <a:t>are </a:t>
            </a:r>
            <a:r>
              <a:rPr sz="1100" spc="-50" dirty="0">
                <a:latin typeface="Trebuchet MS"/>
                <a:cs typeface="Trebuchet MS"/>
              </a:rPr>
              <a:t>in </a:t>
            </a:r>
            <a:r>
              <a:rPr sz="1100" spc="-75" dirty="0">
                <a:latin typeface="Trebuchet MS"/>
                <a:cs typeface="Trebuchet MS"/>
              </a:rPr>
              <a:t>place, </a:t>
            </a:r>
            <a:r>
              <a:rPr sz="1100" spc="-40" dirty="0">
                <a:latin typeface="Trebuchet MS"/>
                <a:cs typeface="Trebuchet MS"/>
              </a:rPr>
              <a:t>ensure </a:t>
            </a:r>
            <a:r>
              <a:rPr sz="1100" spc="-70" dirty="0">
                <a:latin typeface="Trebuchet MS"/>
                <a:cs typeface="Trebuchet MS"/>
              </a:rPr>
              <a:t>all  </a:t>
            </a:r>
            <a:r>
              <a:rPr sz="1100" spc="-55" dirty="0">
                <a:latin typeface="Trebuchet MS"/>
                <a:cs typeface="Trebuchet MS"/>
              </a:rPr>
              <a:t>relevant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personnel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are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contacted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their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availability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confirmed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prior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to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match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practise.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rebuchet MS"/>
              <a:cs typeface="Trebuchet MS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65" dirty="0">
                <a:latin typeface="Trebuchet MS"/>
                <a:cs typeface="Trebuchet MS"/>
              </a:rPr>
              <a:t>The</a:t>
            </a:r>
            <a:r>
              <a:rPr sz="1100" spc="-12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following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algorithm</a:t>
            </a:r>
            <a:r>
              <a:rPr sz="1100" spc="-12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may</a:t>
            </a:r>
            <a:r>
              <a:rPr sz="1100" spc="-12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be</a:t>
            </a:r>
            <a:r>
              <a:rPr sz="1100" spc="-12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used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to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manage</a:t>
            </a:r>
            <a:r>
              <a:rPr sz="1100" spc="-12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any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potential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catastrophic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injury.</a:t>
            </a:r>
            <a:r>
              <a:rPr sz="1100" spc="-13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This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algorithm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may</a:t>
            </a:r>
            <a:r>
              <a:rPr sz="1100" spc="-13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vary  </a:t>
            </a:r>
            <a:r>
              <a:rPr sz="1100" spc="-45" dirty="0">
                <a:latin typeface="Trebuchet MS"/>
                <a:cs typeface="Trebuchet MS"/>
              </a:rPr>
              <a:t>from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venue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to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venue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depending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support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facilities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available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immediate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area.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100" spc="-55" dirty="0">
                <a:latin typeface="Trebuchet MS"/>
                <a:cs typeface="Trebuchet MS"/>
              </a:rPr>
              <a:t>However,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each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Emergency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action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plan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should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detail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following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logistics: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300" y="9275127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1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E7E7E"/>
                </a:solidFill>
                <a:latin typeface="Trebuchet MS"/>
                <a:cs typeface="Trebuchet MS"/>
              </a:rPr>
              <a:t>Page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8699" y="3388840"/>
            <a:ext cx="132080" cy="1045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i="1" spc="-75" dirty="0">
                <a:latin typeface="Trebuchet MS"/>
                <a:cs typeface="Trebuchet MS"/>
              </a:rPr>
              <a:t>1.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i="1" spc="-75" dirty="0">
                <a:latin typeface="Trebuchet MS"/>
                <a:cs typeface="Trebuchet MS"/>
              </a:rPr>
              <a:t>2.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i="1" spc="-75" dirty="0">
                <a:latin typeface="Trebuchet MS"/>
                <a:cs typeface="Trebuchet MS"/>
              </a:rPr>
              <a:t>3.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i="1" spc="-75" dirty="0">
                <a:latin typeface="Trebuchet MS"/>
                <a:cs typeface="Trebuchet MS"/>
              </a:rPr>
              <a:t>4.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i="1" spc="-75" dirty="0">
                <a:latin typeface="Trebuchet MS"/>
                <a:cs typeface="Trebuchet MS"/>
              </a:rPr>
              <a:t>5.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i="1" spc="-75" dirty="0">
                <a:latin typeface="Trebuchet MS"/>
                <a:cs typeface="Trebuchet MS"/>
              </a:rPr>
              <a:t>6.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6026" y="3388866"/>
            <a:ext cx="2599690" cy="10458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75"/>
              </a:spcBef>
            </a:pPr>
            <a:r>
              <a:rPr sz="1100" i="1" spc="-60" dirty="0">
                <a:latin typeface="Trebuchet MS"/>
                <a:cs typeface="Trebuchet MS"/>
              </a:rPr>
              <a:t>Layout </a:t>
            </a:r>
            <a:r>
              <a:rPr sz="1100" i="1" spc="-70" dirty="0">
                <a:latin typeface="Trebuchet MS"/>
                <a:cs typeface="Trebuchet MS"/>
              </a:rPr>
              <a:t>of the </a:t>
            </a:r>
            <a:r>
              <a:rPr sz="1100" i="1" spc="-80" dirty="0">
                <a:latin typeface="Trebuchet MS"/>
                <a:cs typeface="Trebuchet MS"/>
              </a:rPr>
              <a:t>facility </a:t>
            </a:r>
            <a:r>
              <a:rPr sz="1100" i="1" spc="-40" dirty="0">
                <a:latin typeface="Trebuchet MS"/>
                <a:cs typeface="Trebuchet MS"/>
              </a:rPr>
              <a:t>and </a:t>
            </a:r>
            <a:r>
              <a:rPr sz="1100" i="1" spc="-35" dirty="0">
                <a:latin typeface="Trebuchet MS"/>
                <a:cs typeface="Trebuchet MS"/>
              </a:rPr>
              <a:t>access </a:t>
            </a:r>
            <a:r>
              <a:rPr sz="1100" i="1" spc="-65" dirty="0">
                <a:latin typeface="Trebuchet MS"/>
                <a:cs typeface="Trebuchet MS"/>
              </a:rPr>
              <a:t>to </a:t>
            </a:r>
            <a:r>
              <a:rPr sz="1100" i="1" spc="-75" dirty="0">
                <a:latin typeface="Trebuchet MS"/>
                <a:cs typeface="Trebuchet MS"/>
              </a:rPr>
              <a:t>the</a:t>
            </a:r>
            <a:r>
              <a:rPr sz="1100" i="1" spc="-254" dirty="0">
                <a:latin typeface="Trebuchet MS"/>
                <a:cs typeface="Trebuchet MS"/>
              </a:rPr>
              <a:t> </a:t>
            </a:r>
            <a:r>
              <a:rPr sz="1100" i="1" spc="-80" dirty="0">
                <a:latin typeface="Trebuchet MS"/>
                <a:cs typeface="Trebuchet MS"/>
              </a:rPr>
              <a:t>facility  </a:t>
            </a:r>
            <a:r>
              <a:rPr sz="1100" i="1" spc="-65" dirty="0">
                <a:latin typeface="Trebuchet MS"/>
                <a:cs typeface="Trebuchet MS"/>
              </a:rPr>
              <a:t>Equipment</a:t>
            </a:r>
            <a:r>
              <a:rPr sz="1100" i="1" spc="-95" dirty="0">
                <a:latin typeface="Trebuchet MS"/>
                <a:cs typeface="Trebuchet MS"/>
              </a:rPr>
              <a:t> </a:t>
            </a:r>
            <a:r>
              <a:rPr sz="1100" i="1" spc="-60" dirty="0">
                <a:latin typeface="Trebuchet MS"/>
                <a:cs typeface="Trebuchet MS"/>
              </a:rPr>
              <a:t>available</a:t>
            </a:r>
            <a:endParaRPr sz="1100">
              <a:latin typeface="Trebuchet MS"/>
              <a:cs typeface="Trebuchet MS"/>
            </a:endParaRPr>
          </a:p>
          <a:p>
            <a:pPr marL="12700" marR="1059180" algn="just">
              <a:lnSpc>
                <a:spcPct val="101600"/>
              </a:lnSpc>
            </a:pPr>
            <a:r>
              <a:rPr sz="1100" i="1" spc="-65" dirty="0">
                <a:latin typeface="Trebuchet MS"/>
                <a:cs typeface="Trebuchet MS"/>
              </a:rPr>
              <a:t>Internal </a:t>
            </a:r>
            <a:r>
              <a:rPr sz="1100" i="1" spc="-55" dirty="0">
                <a:latin typeface="Trebuchet MS"/>
                <a:cs typeface="Trebuchet MS"/>
              </a:rPr>
              <a:t>support </a:t>
            </a:r>
            <a:r>
              <a:rPr sz="1100" i="1" spc="-60" dirty="0">
                <a:latin typeface="Trebuchet MS"/>
                <a:cs typeface="Trebuchet MS"/>
              </a:rPr>
              <a:t>personnel  </a:t>
            </a:r>
            <a:r>
              <a:rPr sz="1100" i="1" spc="-70" dirty="0">
                <a:latin typeface="Trebuchet MS"/>
                <a:cs typeface="Trebuchet MS"/>
              </a:rPr>
              <a:t>External </a:t>
            </a:r>
            <a:r>
              <a:rPr sz="1100" i="1" spc="-55" dirty="0">
                <a:latin typeface="Trebuchet MS"/>
                <a:cs typeface="Trebuchet MS"/>
              </a:rPr>
              <a:t>support</a:t>
            </a:r>
            <a:r>
              <a:rPr sz="1100" i="1" spc="-140" dirty="0">
                <a:latin typeface="Trebuchet MS"/>
                <a:cs typeface="Trebuchet MS"/>
              </a:rPr>
              <a:t> </a:t>
            </a:r>
            <a:r>
              <a:rPr sz="1100" i="1" spc="-60" dirty="0">
                <a:latin typeface="Trebuchet MS"/>
                <a:cs typeface="Trebuchet MS"/>
              </a:rPr>
              <a:t>personnel  Communication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70" dirty="0">
                <a:latin typeface="Trebuchet MS"/>
                <a:cs typeface="Trebuchet MS"/>
              </a:rPr>
              <a:t>required</a:t>
            </a:r>
            <a:endParaRPr sz="11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1100" i="1" spc="-65" dirty="0">
                <a:latin typeface="Trebuchet MS"/>
                <a:cs typeface="Trebuchet MS"/>
              </a:rPr>
              <a:t>Follow </a:t>
            </a:r>
            <a:r>
              <a:rPr sz="1100" i="1" spc="-50" dirty="0">
                <a:latin typeface="Trebuchet MS"/>
                <a:cs typeface="Trebuchet MS"/>
              </a:rPr>
              <a:t>up </a:t>
            </a:r>
            <a:r>
              <a:rPr sz="1100" i="1" spc="-70" dirty="0">
                <a:latin typeface="Trebuchet MS"/>
                <a:cs typeface="Trebuchet MS"/>
              </a:rPr>
              <a:t>required </a:t>
            </a:r>
            <a:r>
              <a:rPr sz="1100" i="1" spc="-50" dirty="0">
                <a:latin typeface="Trebuchet MS"/>
                <a:cs typeface="Trebuchet MS"/>
              </a:rPr>
              <a:t>post </a:t>
            </a:r>
            <a:r>
              <a:rPr sz="1100" i="1" spc="-55" dirty="0">
                <a:latin typeface="Trebuchet MS"/>
                <a:cs typeface="Trebuchet MS"/>
              </a:rPr>
              <a:t>catastrophic</a:t>
            </a:r>
            <a:r>
              <a:rPr sz="1100" i="1" spc="-195" dirty="0">
                <a:latin typeface="Trebuchet MS"/>
                <a:cs typeface="Trebuchet MS"/>
              </a:rPr>
              <a:t> </a:t>
            </a:r>
            <a:r>
              <a:rPr sz="1100" i="1" spc="-75" dirty="0">
                <a:latin typeface="Trebuchet MS"/>
                <a:cs typeface="Trebuchet MS"/>
              </a:rPr>
              <a:t>injury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581" y="4582886"/>
            <a:ext cx="5969000" cy="1386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75"/>
              </a:spcBef>
            </a:pPr>
            <a:r>
              <a:rPr sz="1100" spc="-15" dirty="0">
                <a:latin typeface="Trebuchet MS"/>
                <a:cs typeface="Trebuchet MS"/>
              </a:rPr>
              <a:t>A </a:t>
            </a:r>
            <a:r>
              <a:rPr sz="1100" spc="-45" dirty="0">
                <a:latin typeface="Trebuchet MS"/>
                <a:cs typeface="Trebuchet MS"/>
              </a:rPr>
              <a:t>document </a:t>
            </a:r>
            <a:r>
              <a:rPr sz="1100" spc="-35" dirty="0">
                <a:latin typeface="Trebuchet MS"/>
                <a:cs typeface="Trebuchet MS"/>
              </a:rPr>
              <a:t>should </a:t>
            </a:r>
            <a:r>
              <a:rPr sz="1100" spc="-50" dirty="0">
                <a:latin typeface="Trebuchet MS"/>
                <a:cs typeface="Trebuchet MS"/>
              </a:rPr>
              <a:t>be </a:t>
            </a:r>
            <a:r>
              <a:rPr sz="1100" spc="-55" dirty="0">
                <a:latin typeface="Trebuchet MS"/>
                <a:cs typeface="Trebuchet MS"/>
              </a:rPr>
              <a:t>available that </a:t>
            </a:r>
            <a:r>
              <a:rPr sz="1100" spc="-45" dirty="0">
                <a:latin typeface="Trebuchet MS"/>
                <a:cs typeface="Trebuchet MS"/>
              </a:rPr>
              <a:t>is </a:t>
            </a:r>
            <a:r>
              <a:rPr sz="1100" spc="-55" dirty="0">
                <a:latin typeface="Trebuchet MS"/>
                <a:cs typeface="Trebuchet MS"/>
              </a:rPr>
              <a:t>easily accessible </a:t>
            </a:r>
            <a:r>
              <a:rPr sz="1100" spc="-45" dirty="0">
                <a:latin typeface="Trebuchet MS"/>
                <a:cs typeface="Trebuchet MS"/>
              </a:rPr>
              <a:t>to </a:t>
            </a:r>
            <a:r>
              <a:rPr sz="1100" spc="-70" dirty="0">
                <a:latin typeface="Trebuchet MS"/>
                <a:cs typeface="Trebuchet MS"/>
              </a:rPr>
              <a:t>all </a:t>
            </a:r>
            <a:r>
              <a:rPr sz="1100" spc="-50" dirty="0">
                <a:latin typeface="Trebuchet MS"/>
                <a:cs typeface="Trebuchet MS"/>
              </a:rPr>
              <a:t>emergency </a:t>
            </a:r>
            <a:r>
              <a:rPr sz="1100" spc="-40" dirty="0">
                <a:latin typeface="Trebuchet MS"/>
                <a:cs typeface="Trebuchet MS"/>
              </a:rPr>
              <a:t>personnel and </a:t>
            </a:r>
            <a:r>
              <a:rPr sz="1100" spc="-55" dirty="0">
                <a:latin typeface="Trebuchet MS"/>
                <a:cs typeface="Trebuchet MS"/>
              </a:rPr>
              <a:t>team  </a:t>
            </a:r>
            <a:r>
              <a:rPr sz="1100" spc="-45" dirty="0">
                <a:latin typeface="Trebuchet MS"/>
                <a:cs typeface="Trebuchet MS"/>
              </a:rPr>
              <a:t>management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involved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match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day,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coaches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at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practise,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and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should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contain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following: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rebuchet MS"/>
              <a:cs typeface="Trebuchet MS"/>
            </a:endParaRPr>
          </a:p>
          <a:p>
            <a:pPr marL="469900" indent="-229235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1100" b="1" spc="-70" dirty="0">
                <a:latin typeface="Trebuchet MS"/>
                <a:cs typeface="Trebuchet MS"/>
              </a:rPr>
              <a:t>Layout </a:t>
            </a:r>
            <a:r>
              <a:rPr sz="1100" b="1" spc="-50" dirty="0">
                <a:latin typeface="Trebuchet MS"/>
                <a:cs typeface="Trebuchet MS"/>
              </a:rPr>
              <a:t>of </a:t>
            </a:r>
            <a:r>
              <a:rPr sz="1100" b="1" spc="-70" dirty="0">
                <a:latin typeface="Trebuchet MS"/>
                <a:cs typeface="Trebuchet MS"/>
              </a:rPr>
              <a:t>the facility </a:t>
            </a:r>
            <a:r>
              <a:rPr sz="1100" b="1" spc="-55" dirty="0">
                <a:latin typeface="Trebuchet MS"/>
                <a:cs typeface="Trebuchet MS"/>
              </a:rPr>
              <a:t>and </a:t>
            </a:r>
            <a:r>
              <a:rPr sz="1100" b="1" spc="-70" dirty="0">
                <a:latin typeface="Trebuchet MS"/>
                <a:cs typeface="Trebuchet MS"/>
              </a:rPr>
              <a:t>access </a:t>
            </a:r>
            <a:r>
              <a:rPr sz="1100" b="1" spc="-45" dirty="0">
                <a:latin typeface="Trebuchet MS"/>
                <a:cs typeface="Trebuchet MS"/>
              </a:rPr>
              <a:t>to </a:t>
            </a:r>
            <a:r>
              <a:rPr sz="1100" b="1" spc="-70" dirty="0">
                <a:latin typeface="Trebuchet MS"/>
                <a:cs typeface="Trebuchet MS"/>
              </a:rPr>
              <a:t>the</a:t>
            </a:r>
            <a:r>
              <a:rPr sz="1100" b="1" spc="-240" dirty="0">
                <a:latin typeface="Trebuchet MS"/>
                <a:cs typeface="Trebuchet MS"/>
              </a:rPr>
              <a:t> </a:t>
            </a:r>
            <a:r>
              <a:rPr sz="1100" b="1" spc="-70" dirty="0">
                <a:latin typeface="Trebuchet MS"/>
                <a:cs typeface="Trebuchet MS"/>
              </a:rPr>
              <a:t>facility:</a:t>
            </a:r>
            <a:endParaRPr sz="1100">
              <a:latin typeface="Trebuchet MS"/>
              <a:cs typeface="Trebuchet MS"/>
            </a:endParaRPr>
          </a:p>
          <a:p>
            <a:pPr marL="12700" marR="5080" indent="-635" algn="just">
              <a:lnSpc>
                <a:spcPct val="101699"/>
              </a:lnSpc>
            </a:pPr>
            <a:r>
              <a:rPr sz="1100" spc="-60" dirty="0">
                <a:latin typeface="Trebuchet MS"/>
                <a:cs typeface="Trebuchet MS"/>
              </a:rPr>
              <a:t>This </a:t>
            </a:r>
            <a:r>
              <a:rPr sz="1100" spc="-35" dirty="0">
                <a:latin typeface="Trebuchet MS"/>
                <a:cs typeface="Trebuchet MS"/>
              </a:rPr>
              <a:t>should </a:t>
            </a:r>
            <a:r>
              <a:rPr sz="1100" spc="-55" dirty="0">
                <a:latin typeface="Trebuchet MS"/>
                <a:cs typeface="Trebuchet MS"/>
              </a:rPr>
              <a:t>include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Directions to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55" dirty="0">
                <a:latin typeface="Trebuchet MS"/>
                <a:cs typeface="Trebuchet MS"/>
              </a:rPr>
              <a:t>match </a:t>
            </a:r>
            <a:r>
              <a:rPr sz="1100" spc="-30" dirty="0">
                <a:latin typeface="Trebuchet MS"/>
                <a:cs typeface="Trebuchet MS"/>
              </a:rPr>
              <a:t>or </a:t>
            </a:r>
            <a:r>
              <a:rPr sz="1100" spc="-55" dirty="0">
                <a:latin typeface="Trebuchet MS"/>
                <a:cs typeface="Trebuchet MS"/>
              </a:rPr>
              <a:t>practise </a:t>
            </a:r>
            <a:r>
              <a:rPr sz="1100" spc="-40" dirty="0">
                <a:latin typeface="Trebuchet MS"/>
                <a:cs typeface="Trebuchet MS"/>
              </a:rPr>
              <a:t>venue </a:t>
            </a:r>
            <a:r>
              <a:rPr sz="1100" spc="140" dirty="0">
                <a:latin typeface="Trebuchet MS"/>
                <a:cs typeface="Trebuchet MS"/>
              </a:rPr>
              <a:t>– </a:t>
            </a:r>
            <a:r>
              <a:rPr sz="1100" spc="-45" dirty="0">
                <a:latin typeface="Trebuchet MS"/>
                <a:cs typeface="Trebuchet MS"/>
              </a:rPr>
              <a:t>GPS coordinates </a:t>
            </a:r>
            <a:r>
              <a:rPr sz="1100" spc="-70" dirty="0">
                <a:latin typeface="Trebuchet MS"/>
                <a:cs typeface="Trebuchet MS"/>
              </a:rPr>
              <a:t>if </a:t>
            </a:r>
            <a:r>
              <a:rPr sz="1100" spc="-30" dirty="0">
                <a:latin typeface="Trebuchet MS"/>
                <a:cs typeface="Trebuchet MS"/>
              </a:rPr>
              <a:t>known </a:t>
            </a:r>
            <a:r>
              <a:rPr sz="1100" spc="-40" dirty="0">
                <a:latin typeface="Trebuchet MS"/>
                <a:cs typeface="Trebuchet MS"/>
              </a:rPr>
              <a:t>would </a:t>
            </a:r>
            <a:r>
              <a:rPr sz="1100" spc="-50" dirty="0">
                <a:latin typeface="Trebuchet MS"/>
                <a:cs typeface="Trebuchet MS"/>
              </a:rPr>
              <a:t>be  </a:t>
            </a:r>
            <a:r>
              <a:rPr sz="1100" spc="-60" dirty="0">
                <a:latin typeface="Trebuchet MS"/>
                <a:cs typeface="Trebuchet MS"/>
              </a:rPr>
              <a:t>beneficial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to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emergency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personnel</a:t>
            </a:r>
            <a:r>
              <a:rPr sz="1100" spc="-110" dirty="0">
                <a:latin typeface="Trebuchet MS"/>
                <a:cs typeface="Trebuchet MS"/>
              </a:rPr>
              <a:t> </a:t>
            </a:r>
            <a:r>
              <a:rPr sz="1100" spc="140" dirty="0">
                <a:latin typeface="Trebuchet MS"/>
                <a:cs typeface="Trebuchet MS"/>
              </a:rPr>
              <a:t>–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including</a:t>
            </a:r>
            <a:r>
              <a:rPr sz="1100" spc="-11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details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regarding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access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and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access</a:t>
            </a:r>
            <a:r>
              <a:rPr sz="1100" spc="-11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control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procedures.  </a:t>
            </a:r>
            <a:r>
              <a:rPr sz="1100" spc="-70" dirty="0">
                <a:latin typeface="Trebuchet MS"/>
                <a:cs typeface="Trebuchet MS"/>
              </a:rPr>
              <a:t>Facility </a:t>
            </a:r>
            <a:r>
              <a:rPr sz="1100" spc="-50" dirty="0">
                <a:latin typeface="Trebuchet MS"/>
                <a:cs typeface="Trebuchet MS"/>
              </a:rPr>
              <a:t>layout including access </a:t>
            </a:r>
            <a:r>
              <a:rPr sz="1100" spc="-45" dirty="0">
                <a:latin typeface="Trebuchet MS"/>
                <a:cs typeface="Trebuchet MS"/>
              </a:rPr>
              <a:t>to </a:t>
            </a:r>
            <a:r>
              <a:rPr sz="1100" spc="-65" dirty="0">
                <a:latin typeface="Trebuchet MS"/>
                <a:cs typeface="Trebuchet MS"/>
              </a:rPr>
              <a:t>field </a:t>
            </a:r>
            <a:r>
              <a:rPr sz="1100" spc="-40" dirty="0">
                <a:latin typeface="Trebuchet MS"/>
                <a:cs typeface="Trebuchet MS"/>
              </a:rPr>
              <a:t>and </a:t>
            </a:r>
            <a:r>
              <a:rPr sz="1100" spc="-50" dirty="0">
                <a:latin typeface="Trebuchet MS"/>
                <a:cs typeface="Trebuchet MS"/>
              </a:rPr>
              <a:t>emergency </a:t>
            </a:r>
            <a:r>
              <a:rPr sz="1100" spc="-55" dirty="0">
                <a:latin typeface="Trebuchet MS"/>
                <a:cs typeface="Trebuchet MS"/>
              </a:rPr>
              <a:t>vehicles </a:t>
            </a:r>
            <a:r>
              <a:rPr sz="1100" spc="-35" dirty="0">
                <a:latin typeface="Trebuchet MS"/>
                <a:cs typeface="Trebuchet MS"/>
              </a:rPr>
              <a:t>should </a:t>
            </a:r>
            <a:r>
              <a:rPr sz="1100" spc="-40" dirty="0">
                <a:latin typeface="Trebuchet MS"/>
                <a:cs typeface="Trebuchet MS"/>
              </a:rPr>
              <a:t>also </a:t>
            </a:r>
            <a:r>
              <a:rPr sz="1100" spc="-55" dirty="0">
                <a:latin typeface="Trebuchet MS"/>
                <a:cs typeface="Trebuchet MS"/>
              </a:rPr>
              <a:t>include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40" dirty="0">
                <a:latin typeface="Trebuchet MS"/>
                <a:cs typeface="Trebuchet MS"/>
              </a:rPr>
              <a:t>position </a:t>
            </a:r>
            <a:r>
              <a:rPr sz="1100" spc="-45" dirty="0">
                <a:latin typeface="Trebuchet MS"/>
                <a:cs typeface="Trebuchet MS"/>
              </a:rPr>
              <a:t>of keys </a:t>
            </a:r>
            <a:r>
              <a:rPr sz="1100" spc="24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other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security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measures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that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may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hinder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quick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access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of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emergency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personnel.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5161" y="6137148"/>
          <a:ext cx="5933440" cy="499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Layout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specifications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Confirmed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file </a:t>
                      </a: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(Y/N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200" b="1" spc="-2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N/A)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GPS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Coordinates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33°56'33.4"S,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18°51'22.4"E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64718"/>
            <a:ext cx="6426835" cy="803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latin typeface="Trebuchet MS"/>
                <a:cs typeface="Trebuchet MS"/>
              </a:rPr>
              <a:t>Emergency </a:t>
            </a:r>
            <a:r>
              <a:rPr sz="1200" b="1" spc="-70" dirty="0">
                <a:latin typeface="Trebuchet MS"/>
                <a:cs typeface="Trebuchet MS"/>
              </a:rPr>
              <a:t>treatment</a:t>
            </a:r>
            <a:r>
              <a:rPr sz="1200" b="1" spc="-125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room: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01499"/>
              </a:lnSpc>
              <a:spcBef>
                <a:spcPts val="1010"/>
              </a:spcBef>
            </a:pPr>
            <a:r>
              <a:rPr sz="1200" spc="-15" dirty="0">
                <a:latin typeface="Trebuchet MS"/>
                <a:cs typeface="Trebuchet MS"/>
              </a:rPr>
              <a:t>A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treatment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room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or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station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available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at </a:t>
            </a:r>
            <a:r>
              <a:rPr sz="1200" spc="-60" dirty="0">
                <a:latin typeface="Trebuchet MS"/>
                <a:cs typeface="Trebuchet MS"/>
              </a:rPr>
              <a:t>each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ground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this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used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specifically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for  </a:t>
            </a:r>
            <a:r>
              <a:rPr sz="1200" spc="-50" dirty="0">
                <a:latin typeface="Trebuchet MS"/>
                <a:cs typeface="Trebuchet MS"/>
              </a:rPr>
              <a:t>this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purpose</a:t>
            </a:r>
            <a:r>
              <a:rPr sz="1200" spc="-65" dirty="0">
                <a:latin typeface="Trebuchet MS"/>
                <a:cs typeface="Trebuchet MS"/>
              </a:rPr>
              <a:t> only.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It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should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easily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accessible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from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playing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field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and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for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advanced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care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personnel,  ambulance </a:t>
            </a: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45" dirty="0">
                <a:latin typeface="Trebuchet MS"/>
                <a:cs typeface="Trebuchet MS"/>
              </a:rPr>
              <a:t>transportation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55" dirty="0">
                <a:latin typeface="Trebuchet MS"/>
                <a:cs typeface="Trebuchet MS"/>
              </a:rPr>
              <a:t>helicopter </a:t>
            </a:r>
            <a:r>
              <a:rPr sz="1200" spc="-65" dirty="0">
                <a:latin typeface="Trebuchet MS"/>
                <a:cs typeface="Trebuchet MS"/>
              </a:rPr>
              <a:t>evacuation. </a:t>
            </a:r>
            <a:r>
              <a:rPr sz="1200" spc="-60" dirty="0">
                <a:latin typeface="Trebuchet MS"/>
                <a:cs typeface="Trebuchet MS"/>
              </a:rPr>
              <a:t>If multiple fields are </a:t>
            </a:r>
            <a:r>
              <a:rPr sz="1200" spc="-45" dirty="0">
                <a:latin typeface="Trebuchet MS"/>
                <a:cs typeface="Trebuchet MS"/>
              </a:rPr>
              <a:t>being </a:t>
            </a:r>
            <a:r>
              <a:rPr sz="1200" spc="-40" dirty="0">
                <a:latin typeface="Trebuchet MS"/>
                <a:cs typeface="Trebuchet MS"/>
              </a:rPr>
              <a:t>used </a:t>
            </a:r>
            <a:r>
              <a:rPr sz="1200" spc="-60" dirty="0">
                <a:latin typeface="Trebuchet MS"/>
                <a:cs typeface="Trebuchet MS"/>
              </a:rPr>
              <a:t>the  </a:t>
            </a:r>
            <a:r>
              <a:rPr sz="1200" spc="-65" dirty="0">
                <a:latin typeface="Trebuchet MS"/>
                <a:cs typeface="Trebuchet MS"/>
              </a:rPr>
              <a:t>medical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station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be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centrally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situated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accessible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to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all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fields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emergency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transport.</a:t>
            </a:r>
            <a:endParaRPr sz="12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025"/>
              </a:spcBef>
            </a:pPr>
            <a:r>
              <a:rPr sz="1200" b="1" spc="-35" dirty="0">
                <a:latin typeface="Trebuchet MS"/>
                <a:cs typeface="Trebuchet MS"/>
              </a:rPr>
              <a:t>A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70" dirty="0">
                <a:latin typeface="Trebuchet MS"/>
                <a:cs typeface="Trebuchet MS"/>
              </a:rPr>
              <a:t>medical</a:t>
            </a:r>
            <a:r>
              <a:rPr sz="1200" b="1" spc="-90" dirty="0">
                <a:latin typeface="Trebuchet MS"/>
                <a:cs typeface="Trebuchet MS"/>
              </a:rPr>
              <a:t> </a:t>
            </a:r>
            <a:r>
              <a:rPr sz="1200" b="1" spc="-55" dirty="0">
                <a:latin typeface="Trebuchet MS"/>
                <a:cs typeface="Trebuchet MS"/>
              </a:rPr>
              <a:t>room</a:t>
            </a:r>
            <a:r>
              <a:rPr sz="1200" b="1" spc="-90" dirty="0">
                <a:latin typeface="Trebuchet MS"/>
                <a:cs typeface="Trebuchet MS"/>
              </a:rPr>
              <a:t> </a:t>
            </a:r>
            <a:r>
              <a:rPr sz="1200" b="1" spc="-55" dirty="0">
                <a:latin typeface="Trebuchet MS"/>
                <a:cs typeface="Trebuchet MS"/>
              </a:rPr>
              <a:t>(Gold</a:t>
            </a:r>
            <a:r>
              <a:rPr sz="1200" b="1" spc="-100" dirty="0">
                <a:latin typeface="Trebuchet MS"/>
                <a:cs typeface="Trebuchet MS"/>
              </a:rPr>
              <a:t> </a:t>
            </a:r>
            <a:r>
              <a:rPr sz="1200" b="1" spc="-55" dirty="0">
                <a:latin typeface="Trebuchet MS"/>
                <a:cs typeface="Trebuchet MS"/>
              </a:rPr>
              <a:t>and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Trebuchet MS"/>
                <a:cs typeface="Trebuchet MS"/>
              </a:rPr>
              <a:t>Gold+)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55" dirty="0">
                <a:latin typeface="Trebuchet MS"/>
                <a:cs typeface="Trebuchet MS"/>
              </a:rPr>
              <a:t>must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70" dirty="0">
                <a:latin typeface="Trebuchet MS"/>
                <a:cs typeface="Trebuchet MS"/>
              </a:rPr>
              <a:t>have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75" dirty="0">
                <a:latin typeface="Trebuchet MS"/>
                <a:cs typeface="Trebuchet MS"/>
              </a:rPr>
              <a:t>the</a:t>
            </a:r>
            <a:r>
              <a:rPr sz="1200" b="1" spc="-90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Trebuchet MS"/>
                <a:cs typeface="Trebuchet MS"/>
              </a:rPr>
              <a:t>following</a:t>
            </a:r>
            <a:r>
              <a:rPr sz="1200" b="1" spc="-85" dirty="0">
                <a:latin typeface="Trebuchet MS"/>
                <a:cs typeface="Trebuchet MS"/>
              </a:rPr>
              <a:t> </a:t>
            </a:r>
            <a:r>
              <a:rPr sz="1200" b="1" spc="-70" dirty="0">
                <a:latin typeface="Trebuchet MS"/>
                <a:cs typeface="Trebuchet MS"/>
              </a:rPr>
              <a:t>facilities</a:t>
            </a:r>
            <a:r>
              <a:rPr sz="1200" b="1" spc="-90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available: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rebuchet MS"/>
              <a:cs typeface="Trebuchet MS"/>
            </a:endParaRPr>
          </a:p>
          <a:p>
            <a:pPr marL="927100" indent="-230504" algn="just">
              <a:lnSpc>
                <a:spcPct val="100000"/>
              </a:lnSpc>
              <a:spcBef>
                <a:spcPts val="5"/>
              </a:spcBef>
              <a:buSzPct val="91666"/>
              <a:buFont typeface="Symbol"/>
              <a:buChar char=""/>
              <a:tabLst>
                <a:tab pos="927100" algn="l"/>
              </a:tabLst>
            </a:pPr>
            <a:r>
              <a:rPr sz="1200" spc="-60" dirty="0">
                <a:latin typeface="Trebuchet MS"/>
                <a:cs typeface="Trebuchet MS"/>
              </a:rPr>
              <a:t>Suitable </a:t>
            </a:r>
            <a:r>
              <a:rPr sz="1200" spc="-70" dirty="0">
                <a:latin typeface="Trebuchet MS"/>
                <a:cs typeface="Trebuchet MS"/>
              </a:rPr>
              <a:t>electrical</a:t>
            </a:r>
            <a:r>
              <a:rPr sz="1200" spc="-13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lighting</a:t>
            </a:r>
            <a:endParaRPr sz="1200">
              <a:latin typeface="Trebuchet MS"/>
              <a:cs typeface="Trebuchet MS"/>
            </a:endParaRPr>
          </a:p>
          <a:p>
            <a:pPr marL="913130" marR="5080" indent="-216535" algn="just">
              <a:lnSpc>
                <a:spcPct val="117100"/>
              </a:lnSpc>
              <a:buSzPct val="91666"/>
              <a:buFont typeface="Symbol"/>
              <a:buChar char=""/>
              <a:tabLst>
                <a:tab pos="913765" algn="l"/>
              </a:tabLst>
            </a:pPr>
            <a:r>
              <a:rPr sz="1200" spc="-60" dirty="0">
                <a:latin typeface="Trebuchet MS"/>
                <a:cs typeface="Trebuchet MS"/>
              </a:rPr>
              <a:t>Telephone </a:t>
            </a:r>
            <a:r>
              <a:rPr sz="1200" spc="-55" dirty="0">
                <a:latin typeface="Trebuchet MS"/>
                <a:cs typeface="Trebuchet MS"/>
              </a:rPr>
              <a:t>access </a:t>
            </a:r>
            <a:r>
              <a:rPr sz="1200" spc="155" dirty="0">
                <a:latin typeface="Trebuchet MS"/>
                <a:cs typeface="Trebuchet MS"/>
              </a:rPr>
              <a:t>–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55" dirty="0">
                <a:latin typeface="Trebuchet MS"/>
                <a:cs typeface="Trebuchet MS"/>
              </a:rPr>
              <a:t>telephone </a:t>
            </a:r>
            <a:r>
              <a:rPr sz="1200" spc="-35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0" dirty="0">
                <a:latin typeface="Trebuchet MS"/>
                <a:cs typeface="Trebuchet MS"/>
              </a:rPr>
              <a:t>available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0" dirty="0">
                <a:latin typeface="Trebuchet MS"/>
                <a:cs typeface="Trebuchet MS"/>
              </a:rPr>
              <a:t>working. This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60" dirty="0">
                <a:latin typeface="Trebuchet MS"/>
                <a:cs typeface="Trebuchet MS"/>
              </a:rPr>
              <a:t>imperative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27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assess </a:t>
            </a:r>
            <a:r>
              <a:rPr sz="1200" spc="-50" dirty="0">
                <a:latin typeface="Trebuchet MS"/>
                <a:cs typeface="Trebuchet MS"/>
              </a:rPr>
              <a:t>environmental conditions </a:t>
            </a:r>
            <a:r>
              <a:rPr sz="1200" spc="-45" dirty="0">
                <a:latin typeface="Trebuchet MS"/>
                <a:cs typeface="Trebuchet MS"/>
              </a:rPr>
              <a:t>prior to </a:t>
            </a:r>
            <a:r>
              <a:rPr sz="1200" spc="-50" dirty="0">
                <a:latin typeface="Trebuchet MS"/>
                <a:cs typeface="Trebuchet MS"/>
              </a:rPr>
              <a:t>game </a:t>
            </a:r>
            <a:r>
              <a:rPr sz="1200" spc="-60" dirty="0">
                <a:latin typeface="Trebuchet MS"/>
                <a:cs typeface="Trebuchet MS"/>
              </a:rPr>
              <a:t>commencement. </a:t>
            </a:r>
            <a:r>
              <a:rPr sz="1200" spc="-35" dirty="0">
                <a:latin typeface="Trebuchet MS"/>
                <a:cs typeface="Trebuchet MS"/>
              </a:rPr>
              <a:t>In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Emergency  </a:t>
            </a:r>
            <a:r>
              <a:rPr sz="1200" spc="-60" dirty="0">
                <a:latin typeface="Trebuchet MS"/>
                <a:cs typeface="Trebuchet MS"/>
              </a:rPr>
              <a:t>action </a:t>
            </a:r>
            <a:r>
              <a:rPr sz="1200" spc="-50" dirty="0">
                <a:latin typeface="Trebuchet MS"/>
                <a:cs typeface="Trebuchet MS"/>
              </a:rPr>
              <a:t>plan for </a:t>
            </a:r>
            <a:r>
              <a:rPr sz="1200" spc="-60" dirty="0">
                <a:latin typeface="Trebuchet MS"/>
                <a:cs typeface="Trebuchet MS"/>
              </a:rPr>
              <a:t>a potentially catastrophic </a:t>
            </a:r>
            <a:r>
              <a:rPr sz="1200" spc="-65" dirty="0">
                <a:latin typeface="Trebuchet MS"/>
                <a:cs typeface="Trebuchet MS"/>
              </a:rPr>
              <a:t>injury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55" dirty="0">
                <a:latin typeface="Trebuchet MS"/>
                <a:cs typeface="Trebuchet MS"/>
              </a:rPr>
              <a:t>telephone </a:t>
            </a:r>
            <a:r>
              <a:rPr sz="1200" spc="-50" dirty="0">
                <a:latin typeface="Trebuchet MS"/>
                <a:cs typeface="Trebuchet MS"/>
              </a:rPr>
              <a:t>is required </a:t>
            </a:r>
            <a:r>
              <a:rPr sz="1200" spc="-55" dirty="0">
                <a:latin typeface="Trebuchet MS"/>
                <a:cs typeface="Trebuchet MS"/>
              </a:rPr>
              <a:t>for  </a:t>
            </a:r>
            <a:r>
              <a:rPr sz="1200" spc="-50" dirty="0">
                <a:latin typeface="Trebuchet MS"/>
                <a:cs typeface="Trebuchet MS"/>
              </a:rPr>
              <a:t>communication </a:t>
            </a:r>
            <a:r>
              <a:rPr sz="1200" spc="-55" dirty="0">
                <a:latin typeface="Trebuchet MS"/>
                <a:cs typeface="Trebuchet MS"/>
              </a:rPr>
              <a:t>with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1841500" lvl="1" indent="-457200">
              <a:lnSpc>
                <a:spcPct val="100000"/>
              </a:lnSpc>
              <a:spcBef>
                <a:spcPts val="240"/>
              </a:spcBef>
              <a:buSzPct val="91666"/>
              <a:buFont typeface="Wingdings"/>
              <a:buChar char=""/>
              <a:tabLst>
                <a:tab pos="1840864" algn="l"/>
                <a:tab pos="1841500" algn="l"/>
              </a:tabLst>
            </a:pPr>
            <a:r>
              <a:rPr sz="1200" spc="-20" dirty="0">
                <a:latin typeface="Trebuchet MS"/>
                <a:cs typeface="Trebuchet MS"/>
              </a:rPr>
              <a:t>BOKSMART </a:t>
            </a:r>
            <a:r>
              <a:rPr sz="1200" spc="-45" dirty="0">
                <a:latin typeface="Trebuchet MS"/>
                <a:cs typeface="Trebuchet MS"/>
              </a:rPr>
              <a:t>SPINELINE </a:t>
            </a:r>
            <a:r>
              <a:rPr sz="1200" spc="-75" dirty="0">
                <a:latin typeface="Trebuchet MS"/>
                <a:cs typeface="Trebuchet MS"/>
              </a:rPr>
              <a:t>‐ </a:t>
            </a:r>
            <a:r>
              <a:rPr sz="1200" spc="-90" dirty="0">
                <a:latin typeface="Trebuchet MS"/>
                <a:cs typeface="Trebuchet MS"/>
              </a:rPr>
              <a:t>TOLL </a:t>
            </a:r>
            <a:r>
              <a:rPr sz="1200" spc="-60" dirty="0">
                <a:latin typeface="Trebuchet MS"/>
                <a:cs typeface="Trebuchet MS"/>
              </a:rPr>
              <a:t>FREE </a:t>
            </a:r>
            <a:r>
              <a:rPr sz="1200" spc="-15" dirty="0">
                <a:latin typeface="Trebuchet MS"/>
                <a:cs typeface="Trebuchet MS"/>
              </a:rPr>
              <a:t>NUMBER:</a:t>
            </a:r>
            <a:r>
              <a:rPr sz="1200" spc="-235" dirty="0">
                <a:latin typeface="Trebuchet MS"/>
                <a:cs typeface="Trebuchet MS"/>
              </a:rPr>
              <a:t> </a:t>
            </a:r>
            <a:r>
              <a:rPr sz="1300" b="1" spc="-110" dirty="0">
                <a:latin typeface="Trebuchet MS"/>
                <a:cs typeface="Trebuchet MS"/>
              </a:rPr>
              <a:t>0800 </a:t>
            </a:r>
            <a:r>
              <a:rPr sz="1300" b="1" spc="-105" dirty="0">
                <a:latin typeface="Trebuchet MS"/>
                <a:cs typeface="Trebuchet MS"/>
              </a:rPr>
              <a:t>678 </a:t>
            </a:r>
            <a:r>
              <a:rPr sz="1300" b="1" spc="-114" dirty="0">
                <a:latin typeface="Trebuchet MS"/>
                <a:cs typeface="Trebuchet MS"/>
              </a:rPr>
              <a:t>678</a:t>
            </a:r>
            <a:r>
              <a:rPr sz="1200" spc="-114" dirty="0">
                <a:latin typeface="Trebuchet MS"/>
                <a:cs typeface="Trebuchet MS"/>
              </a:rPr>
              <a:t>;</a:t>
            </a:r>
            <a:endParaRPr sz="1200">
              <a:latin typeface="Trebuchet MS"/>
              <a:cs typeface="Trebuchet MS"/>
            </a:endParaRPr>
          </a:p>
          <a:p>
            <a:pPr marL="1841500" lvl="1" indent="-457200">
              <a:lnSpc>
                <a:spcPct val="100000"/>
              </a:lnSpc>
              <a:spcBef>
                <a:spcPts val="260"/>
              </a:spcBef>
              <a:buSzPct val="91666"/>
              <a:buFont typeface="Wingdings"/>
              <a:buChar char=""/>
              <a:tabLst>
                <a:tab pos="1840864" algn="l"/>
                <a:tab pos="1841500" algn="l"/>
              </a:tabLst>
            </a:pPr>
            <a:r>
              <a:rPr sz="1200" spc="-55" dirty="0">
                <a:latin typeface="Trebuchet MS"/>
                <a:cs typeface="Trebuchet MS"/>
              </a:rPr>
              <a:t>Emergency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personnel</a:t>
            </a:r>
            <a:endParaRPr sz="1200">
              <a:latin typeface="Trebuchet MS"/>
              <a:cs typeface="Trebuchet MS"/>
            </a:endParaRPr>
          </a:p>
          <a:p>
            <a:pPr marL="1841500" lvl="1" indent="-457200">
              <a:lnSpc>
                <a:spcPct val="100000"/>
              </a:lnSpc>
              <a:spcBef>
                <a:spcPts val="245"/>
              </a:spcBef>
              <a:buSzPct val="91666"/>
              <a:buFont typeface="Wingdings"/>
              <a:buChar char=""/>
              <a:tabLst>
                <a:tab pos="1840864" algn="l"/>
                <a:tab pos="1841500" algn="l"/>
              </a:tabLst>
            </a:pPr>
            <a:r>
              <a:rPr sz="1200" spc="-60" dirty="0">
                <a:latin typeface="Trebuchet MS"/>
                <a:cs typeface="Trebuchet MS"/>
              </a:rPr>
              <a:t>Referral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hospital</a:t>
            </a:r>
            <a:endParaRPr sz="1200">
              <a:latin typeface="Trebuchet MS"/>
              <a:cs typeface="Trebuchet MS"/>
            </a:endParaRPr>
          </a:p>
          <a:p>
            <a:pPr marL="2755900" lvl="2" indent="-457200">
              <a:lnSpc>
                <a:spcPct val="100000"/>
              </a:lnSpc>
              <a:spcBef>
                <a:spcPts val="250"/>
              </a:spcBef>
              <a:buSzPct val="91666"/>
              <a:buFont typeface="Courier New"/>
              <a:buChar char="o"/>
              <a:tabLst>
                <a:tab pos="2755265" algn="l"/>
                <a:tab pos="2755900" algn="l"/>
              </a:tabLst>
            </a:pPr>
            <a:r>
              <a:rPr sz="1200" spc="-45" dirty="0">
                <a:latin typeface="Trebuchet MS"/>
                <a:cs typeface="Trebuchet MS"/>
              </a:rPr>
              <a:t>Government </a:t>
            </a:r>
            <a:r>
              <a:rPr sz="1200" spc="-55" dirty="0">
                <a:latin typeface="Trebuchet MS"/>
                <a:cs typeface="Trebuchet MS"/>
              </a:rPr>
              <a:t>hospital (for non‐medical aid</a:t>
            </a:r>
            <a:r>
              <a:rPr sz="1200" spc="-254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patients)</a:t>
            </a:r>
            <a:endParaRPr sz="1200">
              <a:latin typeface="Trebuchet MS"/>
              <a:cs typeface="Trebuchet MS"/>
            </a:endParaRPr>
          </a:p>
          <a:p>
            <a:pPr marL="2755900" lvl="2" indent="-457200">
              <a:lnSpc>
                <a:spcPct val="100000"/>
              </a:lnSpc>
              <a:spcBef>
                <a:spcPts val="245"/>
              </a:spcBef>
              <a:buSzPct val="91666"/>
              <a:buFont typeface="Courier New"/>
              <a:buChar char="o"/>
              <a:tabLst>
                <a:tab pos="2755265" algn="l"/>
                <a:tab pos="2755900" algn="l"/>
              </a:tabLst>
            </a:pPr>
            <a:r>
              <a:rPr sz="1200" spc="-60" dirty="0">
                <a:latin typeface="Trebuchet MS"/>
                <a:cs typeface="Trebuchet MS"/>
              </a:rPr>
              <a:t>Private </a:t>
            </a:r>
            <a:r>
              <a:rPr sz="1200" spc="-50" dirty="0">
                <a:latin typeface="Trebuchet MS"/>
                <a:cs typeface="Trebuchet MS"/>
              </a:rPr>
              <a:t>hospital </a:t>
            </a:r>
            <a:r>
              <a:rPr sz="1200" spc="-60" dirty="0">
                <a:latin typeface="Trebuchet MS"/>
                <a:cs typeface="Trebuchet MS"/>
              </a:rPr>
              <a:t>(for </a:t>
            </a:r>
            <a:r>
              <a:rPr sz="1200" spc="-40" dirty="0">
                <a:latin typeface="Trebuchet MS"/>
                <a:cs typeface="Trebuchet MS"/>
              </a:rPr>
              <a:t>those </a:t>
            </a:r>
            <a:r>
              <a:rPr sz="1200" spc="-55" dirty="0">
                <a:latin typeface="Trebuchet MS"/>
                <a:cs typeface="Trebuchet MS"/>
              </a:rPr>
              <a:t>with</a:t>
            </a:r>
            <a:r>
              <a:rPr sz="1200" spc="-27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60" dirty="0">
                <a:latin typeface="Trebuchet MS"/>
                <a:cs typeface="Trebuchet MS"/>
              </a:rPr>
              <a:t>aid)</a:t>
            </a:r>
            <a:endParaRPr sz="1200">
              <a:latin typeface="Trebuchet MS"/>
              <a:cs typeface="Trebuchet MS"/>
            </a:endParaRPr>
          </a:p>
          <a:p>
            <a:pPr marL="1841500" lvl="1" indent="-457200">
              <a:lnSpc>
                <a:spcPct val="100000"/>
              </a:lnSpc>
              <a:spcBef>
                <a:spcPts val="240"/>
              </a:spcBef>
              <a:buSzPct val="91666"/>
              <a:buFont typeface="Wingdings"/>
              <a:buChar char=""/>
              <a:tabLst>
                <a:tab pos="1840864" algn="l"/>
                <a:tab pos="1841500" algn="l"/>
              </a:tabLst>
            </a:pPr>
            <a:r>
              <a:rPr sz="1200" spc="-65" dirty="0">
                <a:latin typeface="Trebuchet MS"/>
                <a:cs typeface="Trebuchet MS"/>
              </a:rPr>
              <a:t>Family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55" dirty="0">
                <a:latin typeface="Trebuchet MS"/>
                <a:cs typeface="Trebuchet MS"/>
              </a:rPr>
              <a:t>friends </a:t>
            </a:r>
            <a:r>
              <a:rPr sz="1200" spc="-40" dirty="0">
                <a:latin typeface="Trebuchet MS"/>
                <a:cs typeface="Trebuchet MS"/>
              </a:rPr>
              <a:t>as</a:t>
            </a:r>
            <a:r>
              <a:rPr sz="1200" spc="-22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required</a:t>
            </a:r>
            <a:endParaRPr sz="1200">
              <a:latin typeface="Trebuchet MS"/>
              <a:cs typeface="Trebuchet MS"/>
            </a:endParaRPr>
          </a:p>
          <a:p>
            <a:pPr marL="927100" indent="-230504">
              <a:lnSpc>
                <a:spcPct val="100000"/>
              </a:lnSpc>
              <a:spcBef>
                <a:spcPts val="245"/>
              </a:spcBef>
              <a:buSzPct val="91666"/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40" dirty="0">
                <a:latin typeface="Trebuchet MS"/>
                <a:cs typeface="Trebuchet MS"/>
              </a:rPr>
              <a:t>Running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water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hot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cold</a:t>
            </a:r>
            <a:endParaRPr sz="1200">
              <a:latin typeface="Trebuchet MS"/>
              <a:cs typeface="Trebuchet MS"/>
            </a:endParaRPr>
          </a:p>
          <a:p>
            <a:pPr marL="927100" indent="-230504">
              <a:lnSpc>
                <a:spcPct val="100000"/>
              </a:lnSpc>
              <a:spcBef>
                <a:spcPts val="245"/>
              </a:spcBef>
              <a:buSzPct val="91666"/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5" dirty="0">
                <a:latin typeface="Trebuchet MS"/>
                <a:cs typeface="Trebuchet MS"/>
              </a:rPr>
              <a:t>Visible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available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EMERGENCY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ACTION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PLAN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with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contact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details</a:t>
            </a:r>
            <a:endParaRPr sz="1200">
              <a:latin typeface="Trebuchet MS"/>
              <a:cs typeface="Trebuchet MS"/>
            </a:endParaRPr>
          </a:p>
          <a:p>
            <a:pPr marL="927100" indent="-230504">
              <a:lnSpc>
                <a:spcPct val="100000"/>
              </a:lnSpc>
              <a:spcBef>
                <a:spcPts val="245"/>
              </a:spcBef>
              <a:buSzPct val="91666"/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60" dirty="0">
                <a:latin typeface="Trebuchet MS"/>
                <a:cs typeface="Trebuchet MS"/>
              </a:rPr>
              <a:t>Two </a:t>
            </a:r>
            <a:r>
              <a:rPr sz="1200" spc="-55" dirty="0">
                <a:latin typeface="Trebuchet MS"/>
                <a:cs typeface="Trebuchet MS"/>
              </a:rPr>
              <a:t>examination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couches</a:t>
            </a:r>
            <a:endParaRPr sz="1200">
              <a:latin typeface="Trebuchet MS"/>
              <a:cs typeface="Trebuchet MS"/>
            </a:endParaRPr>
          </a:p>
          <a:p>
            <a:pPr marL="927100" indent="-230504">
              <a:lnSpc>
                <a:spcPct val="100000"/>
              </a:lnSpc>
              <a:spcBef>
                <a:spcPts val="250"/>
              </a:spcBef>
              <a:buSzPct val="91666"/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15" dirty="0">
                <a:latin typeface="Trebuchet MS"/>
                <a:cs typeface="Trebuchet MS"/>
              </a:rPr>
              <a:t>A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trauma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board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or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other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suitable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stretcher.</a:t>
            </a:r>
            <a:endParaRPr sz="1200">
              <a:latin typeface="Trebuchet MS"/>
              <a:cs typeface="Trebuchet MS"/>
            </a:endParaRPr>
          </a:p>
          <a:p>
            <a:pPr marL="927100" indent="-230504">
              <a:lnSpc>
                <a:spcPct val="100000"/>
              </a:lnSpc>
              <a:spcBef>
                <a:spcPts val="240"/>
              </a:spcBef>
              <a:buSzPct val="91666"/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30" dirty="0">
                <a:latin typeface="Trebuchet MS"/>
                <a:cs typeface="Trebuchet MS"/>
              </a:rPr>
              <a:t>Medications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necessary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deal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with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all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life‐threatening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situations.</a:t>
            </a:r>
            <a:endParaRPr sz="1200">
              <a:latin typeface="Trebuchet MS"/>
              <a:cs typeface="Trebuchet MS"/>
            </a:endParaRPr>
          </a:p>
          <a:p>
            <a:pPr marL="927100" indent="-230504">
              <a:lnSpc>
                <a:spcPct val="100000"/>
              </a:lnSpc>
              <a:spcBef>
                <a:spcPts val="245"/>
              </a:spcBef>
              <a:buSzPct val="91666"/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0" dirty="0">
                <a:latin typeface="Trebuchet MS"/>
                <a:cs typeface="Trebuchet MS"/>
              </a:rPr>
              <a:t>Suturing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equipment</a:t>
            </a:r>
            <a:endParaRPr sz="1200">
              <a:latin typeface="Trebuchet MS"/>
              <a:cs typeface="Trebuchet MS"/>
            </a:endParaRPr>
          </a:p>
          <a:p>
            <a:pPr marL="927100" indent="-230504">
              <a:lnSpc>
                <a:spcPct val="100000"/>
              </a:lnSpc>
              <a:spcBef>
                <a:spcPts val="245"/>
              </a:spcBef>
              <a:buSzPct val="91666"/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60" dirty="0">
                <a:latin typeface="Trebuchet MS"/>
                <a:cs typeface="Trebuchet MS"/>
              </a:rPr>
              <a:t>Protective </a:t>
            </a:r>
            <a:r>
              <a:rPr sz="1200" spc="-55" dirty="0">
                <a:latin typeface="Trebuchet MS"/>
                <a:cs typeface="Trebuchet MS"/>
              </a:rPr>
              <a:t>clothing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17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equipment</a:t>
            </a:r>
            <a:endParaRPr sz="1200">
              <a:latin typeface="Trebuchet MS"/>
              <a:cs typeface="Trebuchet MS"/>
            </a:endParaRPr>
          </a:p>
          <a:p>
            <a:pPr marL="927100" indent="-230504">
              <a:lnSpc>
                <a:spcPct val="100000"/>
              </a:lnSpc>
              <a:spcBef>
                <a:spcPts val="245"/>
              </a:spcBef>
              <a:buSzPct val="91666"/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40" dirty="0">
                <a:latin typeface="Trebuchet MS"/>
                <a:cs typeface="Trebuchet MS"/>
              </a:rPr>
              <a:t>Sharps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container</a:t>
            </a:r>
            <a:endParaRPr sz="1200">
              <a:latin typeface="Trebuchet MS"/>
              <a:cs typeface="Trebuchet MS"/>
            </a:endParaRPr>
          </a:p>
          <a:p>
            <a:pPr marL="927100" indent="-230504">
              <a:lnSpc>
                <a:spcPct val="100000"/>
              </a:lnSpc>
              <a:spcBef>
                <a:spcPts val="240"/>
              </a:spcBef>
              <a:buSzPct val="91666"/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5" dirty="0">
                <a:latin typeface="Trebuchet MS"/>
                <a:cs typeface="Trebuchet MS"/>
              </a:rPr>
              <a:t>Basic </a:t>
            </a:r>
            <a:r>
              <a:rPr sz="1200" spc="-75" dirty="0">
                <a:latin typeface="Trebuchet MS"/>
                <a:cs typeface="Trebuchet MS"/>
              </a:rPr>
              <a:t>life </a:t>
            </a:r>
            <a:r>
              <a:rPr sz="1200" spc="-45" dirty="0">
                <a:latin typeface="Trebuchet MS"/>
                <a:cs typeface="Trebuchet MS"/>
              </a:rPr>
              <a:t>support</a:t>
            </a:r>
            <a:r>
              <a:rPr sz="1200" spc="-15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equipment:</a:t>
            </a:r>
            <a:endParaRPr sz="1200">
              <a:latin typeface="Trebuchet MS"/>
              <a:cs typeface="Trebuchet MS"/>
            </a:endParaRPr>
          </a:p>
          <a:p>
            <a:pPr marL="1384300" indent="-457200">
              <a:lnSpc>
                <a:spcPct val="100000"/>
              </a:lnSpc>
              <a:spcBef>
                <a:spcPts val="245"/>
              </a:spcBef>
              <a:buSzPct val="91666"/>
              <a:buFont typeface="Courier New"/>
              <a:buChar char="o"/>
              <a:tabLst>
                <a:tab pos="1383665" algn="l"/>
                <a:tab pos="1384300" algn="l"/>
              </a:tabLst>
            </a:pPr>
            <a:r>
              <a:rPr sz="1200" spc="-40" dirty="0">
                <a:latin typeface="Trebuchet MS"/>
                <a:cs typeface="Trebuchet MS"/>
              </a:rPr>
              <a:t>Blood pressure</a:t>
            </a:r>
            <a:r>
              <a:rPr sz="1200" spc="-15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cuff</a:t>
            </a:r>
            <a:endParaRPr sz="1200">
              <a:latin typeface="Trebuchet MS"/>
              <a:cs typeface="Trebuchet MS"/>
            </a:endParaRPr>
          </a:p>
          <a:p>
            <a:pPr marL="1384300" indent="-457200">
              <a:lnSpc>
                <a:spcPct val="100000"/>
              </a:lnSpc>
              <a:spcBef>
                <a:spcPts val="250"/>
              </a:spcBef>
              <a:buSzPct val="91666"/>
              <a:buFont typeface="Courier New"/>
              <a:buChar char="o"/>
              <a:tabLst>
                <a:tab pos="1383665" algn="l"/>
                <a:tab pos="1384300" algn="l"/>
              </a:tabLst>
            </a:pPr>
            <a:r>
              <a:rPr sz="1200" spc="-50" dirty="0">
                <a:latin typeface="Trebuchet MS"/>
                <a:cs typeface="Trebuchet MS"/>
              </a:rPr>
              <a:t>Stethoscope</a:t>
            </a:r>
            <a:endParaRPr sz="1200">
              <a:latin typeface="Trebuchet MS"/>
              <a:cs typeface="Trebuchet MS"/>
            </a:endParaRPr>
          </a:p>
          <a:p>
            <a:pPr marL="1384300" indent="-457200">
              <a:lnSpc>
                <a:spcPct val="100000"/>
              </a:lnSpc>
              <a:spcBef>
                <a:spcPts val="245"/>
              </a:spcBef>
              <a:buSzPct val="91666"/>
              <a:buFont typeface="Courier New"/>
              <a:buChar char="o"/>
              <a:tabLst>
                <a:tab pos="1383665" algn="l"/>
                <a:tab pos="1384300" algn="l"/>
              </a:tabLst>
            </a:pPr>
            <a:r>
              <a:rPr sz="1200" spc="-55" dirty="0">
                <a:latin typeface="Trebuchet MS"/>
                <a:cs typeface="Trebuchet MS"/>
              </a:rPr>
              <a:t>Thermometer</a:t>
            </a:r>
            <a:endParaRPr sz="1200">
              <a:latin typeface="Trebuchet MS"/>
              <a:cs typeface="Trebuchet MS"/>
            </a:endParaRPr>
          </a:p>
          <a:p>
            <a:pPr marL="1384300" indent="-457200">
              <a:lnSpc>
                <a:spcPct val="100000"/>
              </a:lnSpc>
              <a:spcBef>
                <a:spcPts val="240"/>
              </a:spcBef>
              <a:buSzPct val="91666"/>
              <a:buFont typeface="Courier New"/>
              <a:buChar char="o"/>
              <a:tabLst>
                <a:tab pos="1383665" algn="l"/>
                <a:tab pos="1384300" algn="l"/>
              </a:tabLst>
            </a:pPr>
            <a:r>
              <a:rPr sz="1200" spc="-55" dirty="0">
                <a:latin typeface="Trebuchet MS"/>
                <a:cs typeface="Trebuchet MS"/>
              </a:rPr>
              <a:t>Glucometer</a:t>
            </a:r>
            <a:endParaRPr sz="1200">
              <a:latin typeface="Trebuchet MS"/>
              <a:cs typeface="Trebuchet MS"/>
            </a:endParaRPr>
          </a:p>
          <a:p>
            <a:pPr marL="1384300" indent="-457200">
              <a:lnSpc>
                <a:spcPct val="100000"/>
              </a:lnSpc>
              <a:spcBef>
                <a:spcPts val="245"/>
              </a:spcBef>
              <a:buSzPct val="91666"/>
              <a:buFont typeface="Courier New"/>
              <a:buChar char="o"/>
              <a:tabLst>
                <a:tab pos="1383665" algn="l"/>
                <a:tab pos="1384300" algn="l"/>
              </a:tabLst>
            </a:pPr>
            <a:r>
              <a:rPr sz="1200" spc="-55" dirty="0">
                <a:latin typeface="Trebuchet MS"/>
                <a:cs typeface="Trebuchet MS"/>
              </a:rPr>
              <a:t>ENT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set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Advanced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life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support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equipment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(including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medications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AED)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Equipment for </a:t>
            </a:r>
            <a:r>
              <a:rPr sz="1200" spc="-55" dirty="0">
                <a:latin typeface="Trebuchet MS"/>
                <a:cs typeface="Trebuchet MS"/>
              </a:rPr>
              <a:t>neurological examination </a:t>
            </a:r>
            <a:r>
              <a:rPr sz="1200" spc="-95" dirty="0">
                <a:latin typeface="Trebuchet MS"/>
                <a:cs typeface="Trebuchet MS"/>
              </a:rPr>
              <a:t>e.g. </a:t>
            </a:r>
            <a:r>
              <a:rPr sz="1200" spc="-65" dirty="0">
                <a:latin typeface="Trebuchet MS"/>
                <a:cs typeface="Trebuchet MS"/>
              </a:rPr>
              <a:t>penlight, </a:t>
            </a:r>
            <a:r>
              <a:rPr sz="1200" spc="-70" dirty="0">
                <a:latin typeface="Trebuchet MS"/>
                <a:cs typeface="Trebuchet MS"/>
              </a:rPr>
              <a:t>reflex</a:t>
            </a:r>
            <a:r>
              <a:rPr sz="1200" spc="-26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hammer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Equipment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management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blood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injuries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lacerations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Splints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65" dirty="0">
                <a:latin typeface="Trebuchet MS"/>
                <a:cs typeface="Trebuchet MS"/>
              </a:rPr>
              <a:t>Blankets/ </a:t>
            </a:r>
            <a:r>
              <a:rPr sz="1200" spc="-55" dirty="0">
                <a:latin typeface="Trebuchet MS"/>
                <a:cs typeface="Trebuchet MS"/>
              </a:rPr>
              <a:t>Space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blankets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75" dirty="0">
                <a:latin typeface="Trebuchet MS"/>
                <a:cs typeface="Trebuchet MS"/>
              </a:rPr>
              <a:t>Fridge/ </a:t>
            </a:r>
            <a:r>
              <a:rPr sz="1200" spc="-70" dirty="0">
                <a:latin typeface="Trebuchet MS"/>
                <a:cs typeface="Trebuchet MS"/>
              </a:rPr>
              <a:t>Freezer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0" dirty="0">
                <a:latin typeface="Trebuchet MS"/>
                <a:cs typeface="Trebuchet MS"/>
              </a:rPr>
              <a:t>ample available</a:t>
            </a:r>
            <a:r>
              <a:rPr sz="1200" spc="-21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ice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10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65473"/>
            <a:ext cx="6427470" cy="20999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69900" marR="5080" indent="-228600">
              <a:lnSpc>
                <a:spcPct val="101699"/>
              </a:lnSpc>
              <a:spcBef>
                <a:spcPts val="7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30" dirty="0">
                <a:latin typeface="Trebuchet MS"/>
                <a:cs typeface="Trebuchet MS"/>
              </a:rPr>
              <a:t>Medical </a:t>
            </a:r>
            <a:r>
              <a:rPr sz="1200" spc="-60" dirty="0">
                <a:latin typeface="Trebuchet MS"/>
                <a:cs typeface="Trebuchet MS"/>
              </a:rPr>
              <a:t>equipment, </a:t>
            </a:r>
            <a:r>
              <a:rPr sz="1200" spc="-45" dirty="0">
                <a:latin typeface="Trebuchet MS"/>
                <a:cs typeface="Trebuchet MS"/>
              </a:rPr>
              <a:t>consumables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5" dirty="0">
                <a:latin typeface="Trebuchet MS"/>
                <a:cs typeface="Trebuchet MS"/>
              </a:rPr>
              <a:t>suitable medication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65" dirty="0">
                <a:latin typeface="Trebuchet MS"/>
                <a:cs typeface="Trebuchet MS"/>
              </a:rPr>
              <a:t>treat </a:t>
            </a:r>
            <a:r>
              <a:rPr sz="1200" spc="-35" dirty="0">
                <a:latin typeface="Trebuchet MS"/>
                <a:cs typeface="Trebuchet MS"/>
              </a:rPr>
              <a:t>common </a:t>
            </a:r>
            <a:r>
              <a:rPr sz="1200" spc="-55" dirty="0">
                <a:latin typeface="Trebuchet MS"/>
                <a:cs typeface="Trebuchet MS"/>
              </a:rPr>
              <a:t>musculoskeletal  </a:t>
            </a:r>
            <a:r>
              <a:rPr sz="1200" spc="-70" dirty="0">
                <a:latin typeface="Trebuchet MS"/>
                <a:cs typeface="Trebuchet MS"/>
              </a:rPr>
              <a:t>injuries.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</a:pPr>
            <a:r>
              <a:rPr sz="1400" b="1" spc="-130" dirty="0">
                <a:latin typeface="Trebuchet MS"/>
                <a:cs typeface="Trebuchet MS"/>
              </a:rPr>
              <a:t>6.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Accessibility </a:t>
            </a:r>
            <a:r>
              <a:rPr sz="1400" b="1" u="sng" spc="1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–</a:t>
            </a:r>
            <a:r>
              <a:rPr sz="14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Units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for advanced </a:t>
            </a:r>
            <a:r>
              <a:rPr sz="1400" b="1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care: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715" algn="just">
              <a:lnSpc>
                <a:spcPct val="102099"/>
              </a:lnSpc>
              <a:spcBef>
                <a:spcPts val="5"/>
              </a:spcBef>
            </a:pPr>
            <a:r>
              <a:rPr sz="1200" spc="-45" dirty="0">
                <a:latin typeface="Trebuchet MS"/>
                <a:cs typeface="Trebuchet MS"/>
              </a:rPr>
              <a:t>Appropriate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50" dirty="0">
                <a:latin typeface="Trebuchet MS"/>
                <a:cs typeface="Trebuchet MS"/>
              </a:rPr>
              <a:t>transport </a:t>
            </a:r>
            <a:r>
              <a:rPr sz="1200" spc="-35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0" dirty="0">
                <a:latin typeface="Trebuchet MS"/>
                <a:cs typeface="Trebuchet MS"/>
              </a:rPr>
              <a:t>readily </a:t>
            </a:r>
            <a:r>
              <a:rPr sz="1200" spc="-65" dirty="0">
                <a:latin typeface="Trebuchet MS"/>
                <a:cs typeface="Trebuchet MS"/>
              </a:rPr>
              <a:t>available </a:t>
            </a:r>
            <a:r>
              <a:rPr sz="1200" spc="-75" dirty="0">
                <a:latin typeface="Trebuchet MS"/>
                <a:cs typeface="Trebuchet MS"/>
              </a:rPr>
              <a:t>if it </a:t>
            </a:r>
            <a:r>
              <a:rPr sz="1200" spc="-45" dirty="0">
                <a:latin typeface="Trebuchet MS"/>
                <a:cs typeface="Trebuchet MS"/>
              </a:rPr>
              <a:t>is not possible to </a:t>
            </a:r>
            <a:r>
              <a:rPr sz="1200" spc="-50" dirty="0">
                <a:latin typeface="Trebuchet MS"/>
                <a:cs typeface="Trebuchet MS"/>
              </a:rPr>
              <a:t>have </a:t>
            </a:r>
            <a:r>
              <a:rPr sz="1200" spc="-45" dirty="0">
                <a:latin typeface="Trebuchet MS"/>
                <a:cs typeface="Trebuchet MS"/>
              </a:rPr>
              <a:t>an </a:t>
            </a:r>
            <a:r>
              <a:rPr sz="1200" spc="-60" dirty="0">
                <a:latin typeface="Trebuchet MS"/>
                <a:cs typeface="Trebuchet MS"/>
              </a:rPr>
              <a:t>ambulance  </a:t>
            </a:r>
            <a:r>
              <a:rPr sz="1200" spc="-55" dirty="0">
                <a:latin typeface="Trebuchet MS"/>
                <a:cs typeface="Trebuchet MS"/>
              </a:rPr>
              <a:t>with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advanced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care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on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site.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An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ambulance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playing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venue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ideal.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715" algn="just">
              <a:lnSpc>
                <a:spcPct val="101699"/>
              </a:lnSpc>
            </a:pPr>
            <a:r>
              <a:rPr sz="1200" spc="-70" dirty="0">
                <a:latin typeface="Trebuchet MS"/>
                <a:cs typeface="Trebuchet MS"/>
              </a:rPr>
              <a:t>Ideally,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trauma </a:t>
            </a:r>
            <a:r>
              <a:rPr sz="1200" spc="-55" dirty="0">
                <a:latin typeface="Trebuchet MS"/>
                <a:cs typeface="Trebuchet MS"/>
              </a:rPr>
              <a:t>unit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spinal </a:t>
            </a:r>
            <a:r>
              <a:rPr sz="1200" spc="-55" dirty="0">
                <a:latin typeface="Trebuchet MS"/>
                <a:cs typeface="Trebuchet MS"/>
              </a:rPr>
              <a:t>unit </a:t>
            </a:r>
            <a:r>
              <a:rPr sz="1200" spc="-60" dirty="0">
                <a:latin typeface="Trebuchet MS"/>
                <a:cs typeface="Trebuchet MS"/>
              </a:rPr>
              <a:t>identified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60" dirty="0">
                <a:latin typeface="Trebuchet MS"/>
                <a:cs typeface="Trebuchet MS"/>
              </a:rPr>
              <a:t>action </a:t>
            </a:r>
            <a:r>
              <a:rPr sz="1200" spc="-50" dirty="0">
                <a:latin typeface="Trebuchet MS"/>
                <a:cs typeface="Trebuchet MS"/>
              </a:rPr>
              <a:t>plan </a:t>
            </a:r>
            <a:r>
              <a:rPr sz="1200" spc="-45" dirty="0">
                <a:latin typeface="Trebuchet MS"/>
                <a:cs typeface="Trebuchet MS"/>
              </a:rPr>
              <a:t>must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5" dirty="0">
                <a:latin typeface="Trebuchet MS"/>
                <a:cs typeface="Trebuchet MS"/>
              </a:rPr>
              <a:t>accessible </a:t>
            </a:r>
            <a:r>
              <a:rPr sz="1200" spc="-45" dirty="0">
                <a:latin typeface="Trebuchet MS"/>
                <a:cs typeface="Trebuchet MS"/>
              </a:rPr>
              <a:t>to  an </a:t>
            </a:r>
            <a:r>
              <a:rPr sz="1200" spc="-60" dirty="0">
                <a:latin typeface="Trebuchet MS"/>
                <a:cs typeface="Trebuchet MS"/>
              </a:rPr>
              <a:t>injured player </a:t>
            </a:r>
            <a:r>
              <a:rPr sz="1200" spc="-50" dirty="0">
                <a:latin typeface="Trebuchet MS"/>
                <a:cs typeface="Trebuchet MS"/>
              </a:rPr>
              <a:t>within </a:t>
            </a:r>
            <a:r>
              <a:rPr sz="1200" spc="-25" dirty="0">
                <a:latin typeface="Trebuchet MS"/>
                <a:cs typeface="Trebuchet MS"/>
              </a:rPr>
              <a:t>4 </a:t>
            </a:r>
            <a:r>
              <a:rPr sz="1200" spc="-30" dirty="0">
                <a:latin typeface="Trebuchet MS"/>
                <a:cs typeface="Trebuchet MS"/>
              </a:rPr>
              <a:t>hours </a:t>
            </a: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50" dirty="0">
                <a:latin typeface="Trebuchet MS"/>
                <a:cs typeface="Trebuchet MS"/>
              </a:rPr>
              <a:t>spinal </a:t>
            </a:r>
            <a:r>
              <a:rPr sz="1200" spc="-55" dirty="0">
                <a:latin typeface="Trebuchet MS"/>
                <a:cs typeface="Trebuchet MS"/>
              </a:rPr>
              <a:t>unit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45" dirty="0">
                <a:latin typeface="Trebuchet MS"/>
                <a:cs typeface="Trebuchet MS"/>
              </a:rPr>
              <a:t>less than an </a:t>
            </a:r>
            <a:r>
              <a:rPr sz="1200" spc="-35" dirty="0">
                <a:latin typeface="Trebuchet MS"/>
                <a:cs typeface="Trebuchet MS"/>
              </a:rPr>
              <a:t>hour </a:t>
            </a:r>
            <a:r>
              <a:rPr sz="1200" spc="-50" dirty="0">
                <a:latin typeface="Trebuchet MS"/>
                <a:cs typeface="Trebuchet MS"/>
              </a:rPr>
              <a:t>for other trauma requiring  </a:t>
            </a:r>
            <a:r>
              <a:rPr sz="1200" spc="-55" dirty="0">
                <a:latin typeface="Trebuchet MS"/>
                <a:cs typeface="Trebuchet MS"/>
              </a:rPr>
              <a:t>advanced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care.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11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82751" y="2948939"/>
          <a:ext cx="6094095" cy="2212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552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Advanced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care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61">
                <a:tc>
                  <a:txBody>
                    <a:bodyPr/>
                    <a:lstStyle/>
                    <a:p>
                      <a:pPr marL="4445" marR="1270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ALS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equipped</a:t>
                      </a:r>
                      <a:r>
                        <a:rPr sz="1200" b="1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ambulance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site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62">
                <a:tc>
                  <a:txBody>
                    <a:bodyPr/>
                    <a:lstStyle/>
                    <a:p>
                      <a:pPr marL="4445" marR="8890">
                        <a:lnSpc>
                          <a:spcPts val="1470"/>
                        </a:lnSpc>
                      </a:pP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BLS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equipped</a:t>
                      </a:r>
                      <a:r>
                        <a:rPr sz="12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ambulance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site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61">
                <a:tc>
                  <a:txBody>
                    <a:bodyPr/>
                    <a:lstStyle/>
                    <a:p>
                      <a:pPr marL="4445" marR="278130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Access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2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Emergency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services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Trauma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unit</a:t>
                      </a:r>
                      <a:r>
                        <a:rPr sz="12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(&lt;1hour)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Spinal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unit</a:t>
                      </a:r>
                      <a:r>
                        <a:rPr sz="12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(&lt;4hours)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24">
                <a:tc>
                  <a:txBody>
                    <a:bodyPr/>
                    <a:lstStyle/>
                    <a:p>
                      <a:pPr marL="4445" marR="782955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Air</a:t>
                      </a:r>
                      <a:r>
                        <a:rPr sz="12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transport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(Helicopter)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73100" y="5482082"/>
            <a:ext cx="6427470" cy="22860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34514" marR="245745" indent="-1583055">
              <a:lnSpc>
                <a:spcPct val="101699"/>
              </a:lnSpc>
              <a:spcBef>
                <a:spcPts val="75"/>
              </a:spcBef>
            </a:pPr>
            <a:r>
              <a:rPr sz="1200" b="1" i="1" spc="-65" dirty="0">
                <a:latin typeface="Trebuchet MS"/>
                <a:cs typeface="Trebuchet MS"/>
              </a:rPr>
              <a:t>Rugby </a:t>
            </a:r>
            <a:r>
              <a:rPr sz="1200" b="1" i="1" spc="-80" dirty="0">
                <a:latin typeface="Trebuchet MS"/>
                <a:cs typeface="Trebuchet MS"/>
              </a:rPr>
              <a:t>organisations, </a:t>
            </a:r>
            <a:r>
              <a:rPr sz="1200" b="1" i="1" spc="-70" dirty="0">
                <a:latin typeface="Trebuchet MS"/>
                <a:cs typeface="Trebuchet MS"/>
              </a:rPr>
              <a:t>rugby </a:t>
            </a:r>
            <a:r>
              <a:rPr sz="1200" b="1" i="1" spc="-80" dirty="0">
                <a:latin typeface="Trebuchet MS"/>
                <a:cs typeface="Trebuchet MS"/>
              </a:rPr>
              <a:t>bodies </a:t>
            </a:r>
            <a:r>
              <a:rPr sz="1200" b="1" i="1" spc="-85" dirty="0">
                <a:latin typeface="Trebuchet MS"/>
                <a:cs typeface="Trebuchet MS"/>
              </a:rPr>
              <a:t>or </a:t>
            </a:r>
            <a:r>
              <a:rPr sz="1200" b="1" i="1" spc="-65" dirty="0">
                <a:latin typeface="Trebuchet MS"/>
                <a:cs typeface="Trebuchet MS"/>
              </a:rPr>
              <a:t>groups </a:t>
            </a:r>
            <a:r>
              <a:rPr sz="1200" b="1" i="1" spc="-90" dirty="0">
                <a:latin typeface="Trebuchet MS"/>
                <a:cs typeface="Trebuchet MS"/>
              </a:rPr>
              <a:t>are </a:t>
            </a:r>
            <a:r>
              <a:rPr sz="1200" b="1" i="1" spc="-100" dirty="0">
                <a:latin typeface="Trebuchet MS"/>
                <a:cs typeface="Trebuchet MS"/>
              </a:rPr>
              <a:t>expected </a:t>
            </a:r>
            <a:r>
              <a:rPr sz="1200" b="1" i="1" spc="-85" dirty="0">
                <a:latin typeface="Trebuchet MS"/>
                <a:cs typeface="Trebuchet MS"/>
              </a:rPr>
              <a:t>to abide </a:t>
            </a:r>
            <a:r>
              <a:rPr sz="1200" b="1" i="1" spc="-100" dirty="0">
                <a:latin typeface="Trebuchet MS"/>
                <a:cs typeface="Trebuchet MS"/>
              </a:rPr>
              <a:t>by </a:t>
            </a:r>
            <a:r>
              <a:rPr sz="1200" b="1" i="1" spc="-80" dirty="0">
                <a:latin typeface="Trebuchet MS"/>
                <a:cs typeface="Trebuchet MS"/>
              </a:rPr>
              <a:t>the Public </a:t>
            </a:r>
            <a:r>
              <a:rPr sz="1200" b="1" i="1" spc="-95" dirty="0">
                <a:latin typeface="Trebuchet MS"/>
                <a:cs typeface="Trebuchet MS"/>
              </a:rPr>
              <a:t>Safety </a:t>
            </a:r>
            <a:r>
              <a:rPr sz="1200" b="1" i="1" spc="-75" dirty="0">
                <a:latin typeface="Trebuchet MS"/>
                <a:cs typeface="Trebuchet MS"/>
              </a:rPr>
              <a:t>Act </a:t>
            </a:r>
            <a:r>
              <a:rPr sz="1200" b="1" i="1" spc="-80" dirty="0">
                <a:latin typeface="Trebuchet MS"/>
                <a:cs typeface="Trebuchet MS"/>
              </a:rPr>
              <a:t>as  legislated </a:t>
            </a:r>
            <a:r>
              <a:rPr sz="1200" b="1" i="1" spc="-100" dirty="0">
                <a:latin typeface="Trebuchet MS"/>
                <a:cs typeface="Trebuchet MS"/>
              </a:rPr>
              <a:t>by </a:t>
            </a:r>
            <a:r>
              <a:rPr sz="1200" b="1" i="1" spc="-80" dirty="0">
                <a:latin typeface="Trebuchet MS"/>
                <a:cs typeface="Trebuchet MS"/>
              </a:rPr>
              <a:t>the </a:t>
            </a:r>
            <a:r>
              <a:rPr sz="1200" b="1" i="1" spc="-65" dirty="0">
                <a:latin typeface="Trebuchet MS"/>
                <a:cs typeface="Trebuchet MS"/>
              </a:rPr>
              <a:t>South </a:t>
            </a:r>
            <a:r>
              <a:rPr sz="1200" b="1" i="1" spc="-85" dirty="0">
                <a:latin typeface="Trebuchet MS"/>
                <a:cs typeface="Trebuchet MS"/>
              </a:rPr>
              <a:t>African</a:t>
            </a:r>
            <a:r>
              <a:rPr sz="1200" b="1" i="1" spc="-130" dirty="0">
                <a:latin typeface="Trebuchet MS"/>
                <a:cs typeface="Trebuchet MS"/>
              </a:rPr>
              <a:t> </a:t>
            </a:r>
            <a:r>
              <a:rPr sz="1200" b="1" i="1" spc="-75" dirty="0">
                <a:latin typeface="Trebuchet MS"/>
                <a:cs typeface="Trebuchet MS"/>
              </a:rPr>
              <a:t>Government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</a:pPr>
            <a:r>
              <a:rPr sz="1400" b="1" spc="-130" dirty="0">
                <a:latin typeface="Trebuchet MS"/>
                <a:cs typeface="Trebuchet MS"/>
              </a:rPr>
              <a:t>7. </a:t>
            </a:r>
            <a:r>
              <a:rPr sz="14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Emergency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Action 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Plan </a:t>
            </a:r>
            <a:r>
              <a:rPr sz="1400" b="1" u="sng" spc="1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–</a:t>
            </a:r>
            <a:r>
              <a:rPr sz="14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Potential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Catastrophic </a:t>
            </a:r>
            <a:r>
              <a:rPr sz="14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Injury: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</a:pPr>
            <a:r>
              <a:rPr sz="1200" spc="-20" dirty="0">
                <a:latin typeface="Trebuchet MS"/>
                <a:cs typeface="Trebuchet MS"/>
              </a:rPr>
              <a:t>An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60" dirty="0">
                <a:latin typeface="Trebuchet MS"/>
                <a:cs typeface="Trebuchet MS"/>
              </a:rPr>
              <a:t>action </a:t>
            </a:r>
            <a:r>
              <a:rPr sz="1200" spc="-50" dirty="0">
                <a:latin typeface="Trebuchet MS"/>
                <a:cs typeface="Trebuchet MS"/>
              </a:rPr>
              <a:t>plan </a:t>
            </a:r>
            <a:r>
              <a:rPr sz="1200" spc="-45" dirty="0">
                <a:latin typeface="Trebuchet MS"/>
                <a:cs typeface="Trebuchet MS"/>
              </a:rPr>
              <a:t>must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45" dirty="0">
                <a:latin typeface="Trebuchet MS"/>
                <a:cs typeface="Trebuchet MS"/>
              </a:rPr>
              <a:t>in </a:t>
            </a:r>
            <a:r>
              <a:rPr sz="1200" spc="-65" dirty="0">
                <a:latin typeface="Trebuchet MS"/>
                <a:cs typeface="Trebuchet MS"/>
              </a:rPr>
              <a:t>place </a:t>
            </a:r>
            <a:r>
              <a:rPr sz="1200" spc="-50" dirty="0">
                <a:latin typeface="Trebuchet MS"/>
                <a:cs typeface="Trebuchet MS"/>
              </a:rPr>
              <a:t>prior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50" dirty="0">
                <a:latin typeface="Trebuchet MS"/>
                <a:cs typeface="Trebuchet MS"/>
              </a:rPr>
              <a:t>game </a:t>
            </a:r>
            <a:r>
              <a:rPr sz="1200" spc="-60" dirty="0">
                <a:latin typeface="Trebuchet MS"/>
                <a:cs typeface="Trebuchet MS"/>
              </a:rPr>
              <a:t>commencing. This </a:t>
            </a:r>
            <a:r>
              <a:rPr sz="1200" spc="-50" dirty="0">
                <a:latin typeface="Trebuchet MS"/>
                <a:cs typeface="Trebuchet MS"/>
              </a:rPr>
              <a:t>plan </a:t>
            </a:r>
            <a:r>
              <a:rPr sz="1200" spc="-45" dirty="0">
                <a:latin typeface="Trebuchet MS"/>
                <a:cs typeface="Trebuchet MS"/>
              </a:rPr>
              <a:t>must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5" dirty="0">
                <a:latin typeface="Trebuchet MS"/>
                <a:cs typeface="Trebuchet MS"/>
              </a:rPr>
              <a:t>accessible,  affordable, </a:t>
            </a:r>
            <a:r>
              <a:rPr sz="1200" spc="-50" dirty="0">
                <a:latin typeface="Trebuchet MS"/>
                <a:cs typeface="Trebuchet MS"/>
              </a:rPr>
              <a:t>reproducible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5" dirty="0">
                <a:latin typeface="Trebuchet MS"/>
                <a:cs typeface="Trebuchet MS"/>
              </a:rPr>
              <a:t>current. </a:t>
            </a:r>
            <a:r>
              <a:rPr sz="1200" spc="-60" dirty="0">
                <a:latin typeface="Trebuchet MS"/>
                <a:cs typeface="Trebuchet MS"/>
              </a:rPr>
              <a:t>This </a:t>
            </a:r>
            <a:r>
              <a:rPr sz="1200" spc="-40" dirty="0">
                <a:latin typeface="Trebuchet MS"/>
                <a:cs typeface="Trebuchet MS"/>
              </a:rPr>
              <a:t>means </a:t>
            </a:r>
            <a:r>
              <a:rPr sz="1200" spc="-60" dirty="0">
                <a:latin typeface="Trebuchet MS"/>
                <a:cs typeface="Trebuchet MS"/>
              </a:rPr>
              <a:t>that </a:t>
            </a:r>
            <a:r>
              <a:rPr sz="1200" spc="-75" dirty="0">
                <a:latin typeface="Trebuchet MS"/>
                <a:cs typeface="Trebuchet MS"/>
              </a:rPr>
              <a:t>all </a:t>
            </a:r>
            <a:r>
              <a:rPr sz="1200" spc="-55" dirty="0">
                <a:latin typeface="Trebuchet MS"/>
                <a:cs typeface="Trebuchet MS"/>
              </a:rPr>
              <a:t>personnel, </a:t>
            </a:r>
            <a:r>
              <a:rPr sz="1200" spc="-60" dirty="0">
                <a:latin typeface="Trebuchet MS"/>
                <a:cs typeface="Trebuchet MS"/>
              </a:rPr>
              <a:t>equipment,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50" dirty="0">
                <a:latin typeface="Trebuchet MS"/>
                <a:cs typeface="Trebuchet MS"/>
              </a:rPr>
              <a:t>transport 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0" dirty="0">
                <a:latin typeface="Trebuchet MS"/>
                <a:cs typeface="Trebuchet MS"/>
              </a:rPr>
              <a:t>referral </a:t>
            </a:r>
            <a:r>
              <a:rPr sz="1200" spc="-50" dirty="0">
                <a:latin typeface="Trebuchet MS"/>
                <a:cs typeface="Trebuchet MS"/>
              </a:rPr>
              <a:t>partners </a:t>
            </a:r>
            <a:r>
              <a:rPr sz="1200" spc="-55" dirty="0">
                <a:latin typeface="Trebuchet MS"/>
                <a:cs typeface="Trebuchet MS"/>
              </a:rPr>
              <a:t>are </a:t>
            </a:r>
            <a:r>
              <a:rPr sz="1200" spc="-60" dirty="0">
                <a:latin typeface="Trebuchet MS"/>
                <a:cs typeface="Trebuchet MS"/>
              </a:rPr>
              <a:t>available </a:t>
            </a:r>
            <a:r>
              <a:rPr sz="1200" spc="-65" dirty="0">
                <a:latin typeface="Trebuchet MS"/>
                <a:cs typeface="Trebuchet MS"/>
              </a:rPr>
              <a:t>at </a:t>
            </a:r>
            <a:r>
              <a:rPr sz="1200" spc="-75" dirty="0">
                <a:latin typeface="Trebuchet MS"/>
                <a:cs typeface="Trebuchet MS"/>
              </a:rPr>
              <a:t>all </a:t>
            </a:r>
            <a:r>
              <a:rPr sz="1200" spc="-45" dirty="0">
                <a:latin typeface="Trebuchet MS"/>
                <a:cs typeface="Trebuchet MS"/>
              </a:rPr>
              <a:t>games </a:t>
            </a:r>
            <a:r>
              <a:rPr sz="1200" spc="-40" dirty="0">
                <a:latin typeface="Trebuchet MS"/>
                <a:cs typeface="Trebuchet MS"/>
              </a:rPr>
              <a:t>throughout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season. </a:t>
            </a:r>
            <a:r>
              <a:rPr sz="1200" spc="-65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60" dirty="0">
                <a:latin typeface="Trebuchet MS"/>
                <a:cs typeface="Trebuchet MS"/>
              </a:rPr>
              <a:t>action </a:t>
            </a:r>
            <a:r>
              <a:rPr sz="1200" spc="-50" dirty="0">
                <a:latin typeface="Trebuchet MS"/>
                <a:cs typeface="Trebuchet MS"/>
              </a:rPr>
              <a:t>plan 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45" dirty="0">
                <a:latin typeface="Trebuchet MS"/>
                <a:cs typeface="Trebuchet MS"/>
              </a:rPr>
              <a:t>amended </a:t>
            </a:r>
            <a:r>
              <a:rPr sz="1200" spc="-50" dirty="0">
                <a:latin typeface="Trebuchet MS"/>
                <a:cs typeface="Trebuchet MS"/>
              </a:rPr>
              <a:t>prior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5" dirty="0">
                <a:latin typeface="Trebuchet MS"/>
                <a:cs typeface="Trebuchet MS"/>
              </a:rPr>
              <a:t>every </a:t>
            </a:r>
            <a:r>
              <a:rPr sz="1200" spc="-75" dirty="0">
                <a:latin typeface="Trebuchet MS"/>
                <a:cs typeface="Trebuchet MS"/>
              </a:rPr>
              <a:t>fixture. </a:t>
            </a:r>
            <a:r>
              <a:rPr sz="1200" spc="-45" dirty="0">
                <a:latin typeface="Trebuchet MS"/>
                <a:cs typeface="Trebuchet MS"/>
              </a:rPr>
              <a:t>Changes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45" dirty="0">
                <a:latin typeface="Trebuchet MS"/>
                <a:cs typeface="Trebuchet MS"/>
              </a:rPr>
              <a:t>personnel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5" dirty="0">
                <a:latin typeface="Trebuchet MS"/>
                <a:cs typeface="Trebuchet MS"/>
              </a:rPr>
              <a:t>their </a:t>
            </a:r>
            <a:r>
              <a:rPr sz="1200" spc="-60" dirty="0">
                <a:latin typeface="Trebuchet MS"/>
                <a:cs typeface="Trebuchet MS"/>
              </a:rPr>
              <a:t>contact details </a:t>
            </a:r>
            <a:r>
              <a:rPr sz="1200" spc="-35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be  </a:t>
            </a:r>
            <a:r>
              <a:rPr sz="1200" spc="-70" dirty="0">
                <a:latin typeface="Trebuchet MS"/>
                <a:cs typeface="Trebuchet MS"/>
              </a:rPr>
              <a:t>clearly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marked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their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availability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confirmed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prior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commencement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75" dirty="0">
                <a:latin typeface="Trebuchet MS"/>
                <a:cs typeface="Trebuchet MS"/>
              </a:rPr>
              <a:t> fixture.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Where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rosters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  </a:t>
            </a:r>
            <a:r>
              <a:rPr sz="1200" spc="-45" dirty="0">
                <a:latin typeface="Trebuchet MS"/>
                <a:cs typeface="Trebuchet MS"/>
              </a:rPr>
              <a:t>personnel </a:t>
            </a:r>
            <a:r>
              <a:rPr sz="1200" spc="-55" dirty="0">
                <a:latin typeface="Trebuchet MS"/>
                <a:cs typeface="Trebuchet MS"/>
              </a:rPr>
              <a:t>are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80" dirty="0">
                <a:latin typeface="Trebuchet MS"/>
                <a:cs typeface="Trebuchet MS"/>
              </a:rPr>
              <a:t>place, </a:t>
            </a:r>
            <a:r>
              <a:rPr sz="1200" spc="-40" dirty="0">
                <a:latin typeface="Trebuchet MS"/>
                <a:cs typeface="Trebuchet MS"/>
              </a:rPr>
              <a:t>ensure </a:t>
            </a:r>
            <a:r>
              <a:rPr sz="1200" spc="-75" dirty="0">
                <a:latin typeface="Trebuchet MS"/>
                <a:cs typeface="Trebuchet MS"/>
              </a:rPr>
              <a:t>all </a:t>
            </a:r>
            <a:r>
              <a:rPr sz="1200" spc="-60" dirty="0">
                <a:latin typeface="Trebuchet MS"/>
                <a:cs typeface="Trebuchet MS"/>
              </a:rPr>
              <a:t>relevant </a:t>
            </a:r>
            <a:r>
              <a:rPr sz="1200" spc="-45" dirty="0">
                <a:latin typeface="Trebuchet MS"/>
                <a:cs typeface="Trebuchet MS"/>
              </a:rPr>
              <a:t>personnel </a:t>
            </a:r>
            <a:r>
              <a:rPr sz="1200" spc="-55" dirty="0">
                <a:latin typeface="Trebuchet MS"/>
                <a:cs typeface="Trebuchet MS"/>
              </a:rPr>
              <a:t>are </a:t>
            </a:r>
            <a:r>
              <a:rPr sz="1200" spc="-60" dirty="0">
                <a:latin typeface="Trebuchet MS"/>
                <a:cs typeface="Trebuchet MS"/>
              </a:rPr>
              <a:t>contacted </a:t>
            </a:r>
            <a:r>
              <a:rPr sz="1200" spc="-45" dirty="0">
                <a:latin typeface="Trebuchet MS"/>
                <a:cs typeface="Trebuchet MS"/>
              </a:rPr>
              <a:t>and </a:t>
            </a:r>
            <a:r>
              <a:rPr sz="1200" spc="-55" dirty="0">
                <a:latin typeface="Trebuchet MS"/>
                <a:cs typeface="Trebuchet MS"/>
              </a:rPr>
              <a:t>their </a:t>
            </a:r>
            <a:r>
              <a:rPr sz="1200" spc="-65" dirty="0">
                <a:latin typeface="Trebuchet MS"/>
                <a:cs typeface="Trebuchet MS"/>
              </a:rPr>
              <a:t>availability </a:t>
            </a:r>
            <a:r>
              <a:rPr sz="1200" spc="-55" dirty="0">
                <a:latin typeface="Trebuchet MS"/>
                <a:cs typeface="Trebuchet MS"/>
              </a:rPr>
              <a:t>confirmed  </a:t>
            </a:r>
            <a:r>
              <a:rPr sz="1200" spc="-50" dirty="0">
                <a:latin typeface="Trebuchet MS"/>
                <a:cs typeface="Trebuchet MS"/>
              </a:rPr>
              <a:t>prior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18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match.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65480"/>
            <a:ext cx="6428105" cy="82080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715">
              <a:lnSpc>
                <a:spcPct val="101699"/>
              </a:lnSpc>
              <a:spcBef>
                <a:spcPts val="75"/>
              </a:spcBef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following algorithm may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40" dirty="0">
                <a:latin typeface="Trebuchet MS"/>
                <a:cs typeface="Trebuchet MS"/>
              </a:rPr>
              <a:t>used </a:t>
            </a:r>
            <a:r>
              <a:rPr sz="1200" spc="-45" dirty="0">
                <a:latin typeface="Trebuchet MS"/>
                <a:cs typeface="Trebuchet MS"/>
              </a:rPr>
              <a:t>to manage any </a:t>
            </a:r>
            <a:r>
              <a:rPr sz="1200" spc="-60" dirty="0">
                <a:latin typeface="Trebuchet MS"/>
                <a:cs typeface="Trebuchet MS"/>
              </a:rPr>
              <a:t>potential </a:t>
            </a:r>
            <a:r>
              <a:rPr sz="1200" spc="-55" dirty="0">
                <a:latin typeface="Trebuchet MS"/>
                <a:cs typeface="Trebuchet MS"/>
              </a:rPr>
              <a:t>catastrophic </a:t>
            </a:r>
            <a:r>
              <a:rPr sz="1200" spc="-75" dirty="0">
                <a:latin typeface="Trebuchet MS"/>
                <a:cs typeface="Trebuchet MS"/>
              </a:rPr>
              <a:t>injury. </a:t>
            </a:r>
            <a:r>
              <a:rPr sz="1200" spc="-60" dirty="0">
                <a:latin typeface="Trebuchet MS"/>
                <a:cs typeface="Trebuchet MS"/>
              </a:rPr>
              <a:t>This </a:t>
            </a:r>
            <a:r>
              <a:rPr sz="1200" spc="-50" dirty="0">
                <a:latin typeface="Trebuchet MS"/>
                <a:cs typeface="Trebuchet MS"/>
              </a:rPr>
              <a:t>algorithm may  vary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from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venue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venue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depending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on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support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facilities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available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immediate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area.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latin typeface="Trebuchet MS"/>
                <a:cs typeface="Trebuchet MS"/>
              </a:rPr>
              <a:t>However,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each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Emergency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action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plan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detail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following: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3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i="1" spc="-65" dirty="0">
                <a:latin typeface="Trebuchet MS"/>
                <a:cs typeface="Trebuchet MS"/>
              </a:rPr>
              <a:t>Layout </a:t>
            </a:r>
            <a:r>
              <a:rPr sz="1200" i="1" spc="-75" dirty="0">
                <a:latin typeface="Trebuchet MS"/>
                <a:cs typeface="Trebuchet MS"/>
              </a:rPr>
              <a:t>of the </a:t>
            </a:r>
            <a:r>
              <a:rPr sz="1200" i="1" spc="-80" dirty="0">
                <a:latin typeface="Trebuchet MS"/>
                <a:cs typeface="Trebuchet MS"/>
              </a:rPr>
              <a:t>facility </a:t>
            </a:r>
            <a:r>
              <a:rPr sz="1200" i="1" spc="-35" dirty="0">
                <a:latin typeface="Trebuchet MS"/>
                <a:cs typeface="Trebuchet MS"/>
              </a:rPr>
              <a:t>and </a:t>
            </a:r>
            <a:r>
              <a:rPr sz="1200" i="1" spc="-40" dirty="0">
                <a:latin typeface="Trebuchet MS"/>
                <a:cs typeface="Trebuchet MS"/>
              </a:rPr>
              <a:t>access</a:t>
            </a:r>
            <a:r>
              <a:rPr sz="1200" i="1" spc="-26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to </a:t>
            </a:r>
            <a:r>
              <a:rPr sz="1200" i="1" spc="-80" dirty="0">
                <a:latin typeface="Trebuchet MS"/>
                <a:cs typeface="Trebuchet MS"/>
              </a:rPr>
              <a:t>the facility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i="1" spc="-65" dirty="0">
                <a:latin typeface="Trebuchet MS"/>
                <a:cs typeface="Trebuchet MS"/>
              </a:rPr>
              <a:t>Equipment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available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i="1" spc="-65" dirty="0">
                <a:latin typeface="Trebuchet MS"/>
                <a:cs typeface="Trebuchet MS"/>
              </a:rPr>
              <a:t>Internal </a:t>
            </a:r>
            <a:r>
              <a:rPr sz="1200" i="1" spc="-60" dirty="0">
                <a:latin typeface="Trebuchet MS"/>
                <a:cs typeface="Trebuchet MS"/>
              </a:rPr>
              <a:t>support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personnel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i="1" spc="-75" dirty="0">
                <a:latin typeface="Trebuchet MS"/>
                <a:cs typeface="Trebuchet MS"/>
              </a:rPr>
              <a:t>External </a:t>
            </a:r>
            <a:r>
              <a:rPr sz="1200" i="1" spc="-60" dirty="0">
                <a:latin typeface="Trebuchet MS"/>
                <a:cs typeface="Trebuchet MS"/>
              </a:rPr>
              <a:t>support</a:t>
            </a:r>
            <a:r>
              <a:rPr sz="1200" i="1" spc="-12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personnel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i="1" spc="-65" dirty="0">
                <a:latin typeface="Trebuchet MS"/>
                <a:cs typeface="Trebuchet MS"/>
              </a:rPr>
              <a:t>Communication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80" dirty="0">
                <a:latin typeface="Trebuchet MS"/>
                <a:cs typeface="Trebuchet MS"/>
              </a:rPr>
              <a:t>required</a:t>
            </a:r>
            <a:endParaRPr sz="1200">
              <a:latin typeface="Trebuchet MS"/>
              <a:cs typeface="Trebuchet MS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i="1" spc="-65" dirty="0">
                <a:latin typeface="Trebuchet MS"/>
                <a:cs typeface="Trebuchet MS"/>
              </a:rPr>
              <a:t>Follow </a:t>
            </a:r>
            <a:r>
              <a:rPr sz="1200" i="1" spc="-55" dirty="0">
                <a:latin typeface="Trebuchet MS"/>
                <a:cs typeface="Trebuchet MS"/>
              </a:rPr>
              <a:t>up </a:t>
            </a:r>
            <a:r>
              <a:rPr sz="1200" i="1" spc="-80" dirty="0">
                <a:latin typeface="Trebuchet MS"/>
                <a:cs typeface="Trebuchet MS"/>
              </a:rPr>
              <a:t>required </a:t>
            </a:r>
            <a:r>
              <a:rPr sz="1200" i="1" spc="-55" dirty="0">
                <a:latin typeface="Trebuchet MS"/>
                <a:cs typeface="Trebuchet MS"/>
              </a:rPr>
              <a:t>post </a:t>
            </a:r>
            <a:r>
              <a:rPr sz="1200" i="1" spc="-60" dirty="0">
                <a:latin typeface="Trebuchet MS"/>
                <a:cs typeface="Trebuchet MS"/>
              </a:rPr>
              <a:t>catastrophic</a:t>
            </a:r>
            <a:r>
              <a:rPr sz="1200" i="1" spc="-220" dirty="0">
                <a:latin typeface="Trebuchet MS"/>
                <a:cs typeface="Trebuchet MS"/>
              </a:rPr>
              <a:t> </a:t>
            </a:r>
            <a:r>
              <a:rPr sz="1200" i="1" spc="-80" dirty="0">
                <a:latin typeface="Trebuchet MS"/>
                <a:cs typeface="Trebuchet MS"/>
              </a:rPr>
              <a:t>injury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80" dirty="0">
                <a:latin typeface="Trebuchet MS"/>
                <a:cs typeface="Trebuchet MS"/>
              </a:rPr>
              <a:t>Emergency </a:t>
            </a:r>
            <a:r>
              <a:rPr sz="1200" b="1" spc="-65" dirty="0">
                <a:latin typeface="Trebuchet MS"/>
                <a:cs typeface="Trebuchet MS"/>
              </a:rPr>
              <a:t>Action Plan </a:t>
            </a:r>
            <a:r>
              <a:rPr sz="1200" b="1" spc="155" dirty="0">
                <a:latin typeface="Trebuchet MS"/>
                <a:cs typeface="Trebuchet MS"/>
              </a:rPr>
              <a:t>–</a:t>
            </a:r>
            <a:r>
              <a:rPr sz="1200" b="1" spc="-215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Potential </a:t>
            </a:r>
            <a:r>
              <a:rPr sz="1200" b="1" spc="-70" dirty="0">
                <a:latin typeface="Trebuchet MS"/>
                <a:cs typeface="Trebuchet MS"/>
              </a:rPr>
              <a:t>Catastrophic </a:t>
            </a:r>
            <a:r>
              <a:rPr sz="1200" b="1" spc="-80" dirty="0">
                <a:latin typeface="Trebuchet MS"/>
                <a:cs typeface="Trebuchet MS"/>
              </a:rPr>
              <a:t>Injury: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6350">
              <a:lnSpc>
                <a:spcPct val="101699"/>
              </a:lnSpc>
            </a:pPr>
            <a:r>
              <a:rPr sz="1200" spc="-15" dirty="0">
                <a:latin typeface="Trebuchet MS"/>
                <a:cs typeface="Trebuchet MS"/>
              </a:rPr>
              <a:t>A </a:t>
            </a:r>
            <a:r>
              <a:rPr sz="1200" spc="-50" dirty="0">
                <a:latin typeface="Trebuchet MS"/>
                <a:cs typeface="Trebuchet MS"/>
              </a:rPr>
              <a:t>document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0" dirty="0">
                <a:latin typeface="Trebuchet MS"/>
                <a:cs typeface="Trebuchet MS"/>
              </a:rPr>
              <a:t>available that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55" dirty="0">
                <a:latin typeface="Trebuchet MS"/>
                <a:cs typeface="Trebuchet MS"/>
              </a:rPr>
              <a:t>easily </a:t>
            </a:r>
            <a:r>
              <a:rPr sz="1200" spc="-60" dirty="0">
                <a:latin typeface="Trebuchet MS"/>
                <a:cs typeface="Trebuchet MS"/>
              </a:rPr>
              <a:t>accessible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75" dirty="0">
                <a:latin typeface="Trebuchet MS"/>
                <a:cs typeface="Trebuchet MS"/>
              </a:rPr>
              <a:t>all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45" dirty="0">
                <a:latin typeface="Trebuchet MS"/>
                <a:cs typeface="Trebuchet MS"/>
              </a:rPr>
              <a:t>personnel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0" dirty="0">
                <a:latin typeface="Trebuchet MS"/>
                <a:cs typeface="Trebuchet MS"/>
              </a:rPr>
              <a:t>team  </a:t>
            </a:r>
            <a:r>
              <a:rPr sz="1200" spc="-50" dirty="0">
                <a:latin typeface="Trebuchet MS"/>
                <a:cs typeface="Trebuchet MS"/>
              </a:rPr>
              <a:t>management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involved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on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match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day,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contain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following: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80" dirty="0">
                <a:latin typeface="Trebuchet MS"/>
                <a:cs typeface="Trebuchet MS"/>
              </a:rPr>
              <a:t>Facility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Details:</a:t>
            </a:r>
            <a:endParaRPr sz="1200">
              <a:latin typeface="Trebuchet MS"/>
              <a:cs typeface="Trebuchet MS"/>
            </a:endParaRPr>
          </a:p>
          <a:p>
            <a:pPr marL="12700" marR="6985">
              <a:lnSpc>
                <a:spcPts val="1470"/>
              </a:lnSpc>
              <a:spcBef>
                <a:spcPts val="50"/>
              </a:spcBef>
            </a:pPr>
            <a:r>
              <a:rPr sz="1200" spc="-60" dirty="0">
                <a:latin typeface="Trebuchet MS"/>
                <a:cs typeface="Trebuchet MS"/>
              </a:rPr>
              <a:t>This </a:t>
            </a:r>
            <a:r>
              <a:rPr sz="1200" spc="-35" dirty="0">
                <a:latin typeface="Trebuchet MS"/>
                <a:cs typeface="Trebuchet MS"/>
              </a:rPr>
              <a:t>should </a:t>
            </a:r>
            <a:r>
              <a:rPr sz="1200" spc="-60" dirty="0">
                <a:latin typeface="Trebuchet MS"/>
                <a:cs typeface="Trebuchet MS"/>
              </a:rPr>
              <a:t>include the </a:t>
            </a:r>
            <a:r>
              <a:rPr sz="1200" spc="-45" dirty="0">
                <a:latin typeface="Trebuchet MS"/>
                <a:cs typeface="Trebuchet MS"/>
              </a:rPr>
              <a:t>Directions </a:t>
            </a:r>
            <a:r>
              <a:rPr sz="1200" spc="-50" dirty="0">
                <a:latin typeface="Trebuchet MS"/>
                <a:cs typeface="Trebuchet MS"/>
              </a:rPr>
              <a:t>to </a:t>
            </a:r>
            <a:r>
              <a:rPr sz="1200" spc="-60" dirty="0">
                <a:latin typeface="Trebuchet MS"/>
                <a:cs typeface="Trebuchet MS"/>
              </a:rPr>
              <a:t>the match </a:t>
            </a:r>
            <a:r>
              <a:rPr sz="1200" spc="-45" dirty="0">
                <a:latin typeface="Trebuchet MS"/>
                <a:cs typeface="Trebuchet MS"/>
              </a:rPr>
              <a:t>venue </a:t>
            </a:r>
            <a:r>
              <a:rPr sz="1200" spc="155" dirty="0">
                <a:latin typeface="Trebuchet MS"/>
                <a:cs typeface="Trebuchet MS"/>
              </a:rPr>
              <a:t>– </a:t>
            </a:r>
            <a:r>
              <a:rPr sz="1200" spc="-50" dirty="0">
                <a:latin typeface="Trebuchet MS"/>
                <a:cs typeface="Trebuchet MS"/>
              </a:rPr>
              <a:t>GPS </a:t>
            </a:r>
            <a:r>
              <a:rPr sz="1200" spc="-45" dirty="0">
                <a:latin typeface="Trebuchet MS"/>
                <a:cs typeface="Trebuchet MS"/>
              </a:rPr>
              <a:t>coordinates </a:t>
            </a:r>
            <a:r>
              <a:rPr sz="1200" spc="-75" dirty="0">
                <a:latin typeface="Trebuchet MS"/>
                <a:cs typeface="Trebuchet MS"/>
              </a:rPr>
              <a:t>if </a:t>
            </a:r>
            <a:r>
              <a:rPr sz="1200" spc="-40" dirty="0">
                <a:latin typeface="Trebuchet MS"/>
                <a:cs typeface="Trebuchet MS"/>
              </a:rPr>
              <a:t>known </a:t>
            </a:r>
            <a:r>
              <a:rPr sz="1200" spc="-45" dirty="0">
                <a:latin typeface="Trebuchet MS"/>
                <a:cs typeface="Trebuchet MS"/>
              </a:rPr>
              <a:t>would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5" dirty="0">
                <a:latin typeface="Trebuchet MS"/>
                <a:cs typeface="Trebuchet MS"/>
              </a:rPr>
              <a:t>beneficial 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emergency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personnel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including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details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regarding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access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access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control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procedures.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80" dirty="0">
                <a:latin typeface="Trebuchet MS"/>
                <a:cs typeface="Trebuchet MS"/>
              </a:rPr>
              <a:t>Facility </a:t>
            </a:r>
            <a:r>
              <a:rPr sz="1200" b="1" spc="-65" dirty="0">
                <a:latin typeface="Trebuchet MS"/>
                <a:cs typeface="Trebuchet MS"/>
              </a:rPr>
              <a:t>layout including </a:t>
            </a:r>
            <a:r>
              <a:rPr sz="1200" b="1" spc="-75" dirty="0">
                <a:latin typeface="Trebuchet MS"/>
                <a:cs typeface="Trebuchet MS"/>
              </a:rPr>
              <a:t>access </a:t>
            </a:r>
            <a:r>
              <a:rPr sz="1200" b="1" spc="-50" dirty="0">
                <a:latin typeface="Trebuchet MS"/>
                <a:cs typeface="Trebuchet MS"/>
              </a:rPr>
              <a:t>to </a:t>
            </a:r>
            <a:r>
              <a:rPr sz="1200" b="1" spc="-70" dirty="0">
                <a:latin typeface="Trebuchet MS"/>
                <a:cs typeface="Trebuchet MS"/>
              </a:rPr>
              <a:t>field </a:t>
            </a:r>
            <a:r>
              <a:rPr sz="1200" b="1" spc="-55" dirty="0">
                <a:latin typeface="Trebuchet MS"/>
                <a:cs typeface="Trebuchet MS"/>
              </a:rPr>
              <a:t>and </a:t>
            </a:r>
            <a:r>
              <a:rPr sz="1200" b="1" spc="-80" dirty="0">
                <a:latin typeface="Trebuchet MS"/>
                <a:cs typeface="Trebuchet MS"/>
              </a:rPr>
              <a:t>emergency</a:t>
            </a:r>
            <a:r>
              <a:rPr sz="1200" b="1" spc="-280" dirty="0">
                <a:latin typeface="Trebuchet MS"/>
                <a:cs typeface="Trebuchet MS"/>
              </a:rPr>
              <a:t> </a:t>
            </a:r>
            <a:r>
              <a:rPr sz="1200" b="1" spc="-80" dirty="0">
                <a:latin typeface="Trebuchet MS"/>
                <a:cs typeface="Trebuchet MS"/>
              </a:rPr>
              <a:t>vehicles: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1699"/>
              </a:lnSpc>
            </a:pPr>
            <a:r>
              <a:rPr sz="1200" spc="-60" dirty="0">
                <a:latin typeface="Trebuchet MS"/>
                <a:cs typeface="Trebuchet MS"/>
              </a:rPr>
              <a:t>This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45" dirty="0">
                <a:latin typeface="Trebuchet MS"/>
                <a:cs typeface="Trebuchet MS"/>
              </a:rPr>
              <a:t>also </a:t>
            </a:r>
            <a:r>
              <a:rPr sz="1200" spc="-60" dirty="0">
                <a:latin typeface="Trebuchet MS"/>
                <a:cs typeface="Trebuchet MS"/>
              </a:rPr>
              <a:t>include the </a:t>
            </a:r>
            <a:r>
              <a:rPr sz="1200" spc="-45" dirty="0">
                <a:latin typeface="Trebuchet MS"/>
                <a:cs typeface="Trebuchet MS"/>
              </a:rPr>
              <a:t>position </a:t>
            </a:r>
            <a:r>
              <a:rPr sz="1200" spc="-50" dirty="0">
                <a:latin typeface="Trebuchet MS"/>
                <a:cs typeface="Trebuchet MS"/>
              </a:rPr>
              <a:t>of keys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other </a:t>
            </a:r>
            <a:r>
              <a:rPr sz="1200" spc="-60" dirty="0">
                <a:latin typeface="Trebuchet MS"/>
                <a:cs typeface="Trebuchet MS"/>
              </a:rPr>
              <a:t>security </a:t>
            </a:r>
            <a:r>
              <a:rPr sz="1200" spc="-45" dirty="0">
                <a:latin typeface="Trebuchet MS"/>
                <a:cs typeface="Trebuchet MS"/>
              </a:rPr>
              <a:t>measures </a:t>
            </a:r>
            <a:r>
              <a:rPr sz="1200" spc="-60" dirty="0">
                <a:latin typeface="Trebuchet MS"/>
                <a:cs typeface="Trebuchet MS"/>
              </a:rPr>
              <a:t>that </a:t>
            </a:r>
            <a:r>
              <a:rPr sz="1200" spc="-50" dirty="0">
                <a:latin typeface="Trebuchet MS"/>
                <a:cs typeface="Trebuchet MS"/>
              </a:rPr>
              <a:t>may hinder </a:t>
            </a:r>
            <a:r>
              <a:rPr sz="1200" spc="-60" dirty="0">
                <a:latin typeface="Trebuchet MS"/>
                <a:cs typeface="Trebuchet MS"/>
              </a:rPr>
              <a:t>quick </a:t>
            </a:r>
            <a:r>
              <a:rPr sz="1200" spc="-55" dirty="0">
                <a:latin typeface="Trebuchet MS"/>
                <a:cs typeface="Trebuchet MS"/>
              </a:rPr>
              <a:t>access 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55" dirty="0">
                <a:latin typeface="Trebuchet MS"/>
                <a:cs typeface="Trebuchet MS"/>
              </a:rPr>
              <a:t>emergency</a:t>
            </a:r>
            <a:r>
              <a:rPr sz="1200" spc="-14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personnel.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80" dirty="0">
                <a:latin typeface="Trebuchet MS"/>
                <a:cs typeface="Trebuchet MS"/>
              </a:rPr>
              <a:t>Emergency</a:t>
            </a:r>
            <a:r>
              <a:rPr sz="1200" b="1" spc="-105" dirty="0">
                <a:latin typeface="Trebuchet MS"/>
                <a:cs typeface="Trebuchet MS"/>
              </a:rPr>
              <a:t> </a:t>
            </a:r>
            <a:r>
              <a:rPr sz="1200" b="1" spc="-80" dirty="0">
                <a:latin typeface="Trebuchet MS"/>
                <a:cs typeface="Trebuchet MS"/>
              </a:rPr>
              <a:t>Equipment: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1699"/>
              </a:lnSpc>
              <a:spcBef>
                <a:spcPts val="5"/>
              </a:spcBef>
            </a:pPr>
            <a:r>
              <a:rPr sz="1200" spc="-15" dirty="0">
                <a:latin typeface="Trebuchet MS"/>
                <a:cs typeface="Trebuchet MS"/>
              </a:rPr>
              <a:t>A </a:t>
            </a:r>
            <a:r>
              <a:rPr sz="1200" spc="-60" dirty="0">
                <a:latin typeface="Trebuchet MS"/>
                <a:cs typeface="Trebuchet MS"/>
              </a:rPr>
              <a:t>detailed </a:t>
            </a:r>
            <a:r>
              <a:rPr sz="1200" spc="-65" dirty="0">
                <a:latin typeface="Trebuchet MS"/>
                <a:cs typeface="Trebuchet MS"/>
              </a:rPr>
              <a:t>list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0" dirty="0">
                <a:latin typeface="Trebuchet MS"/>
                <a:cs typeface="Trebuchet MS"/>
              </a:rPr>
              <a:t>readily available </a:t>
            </a:r>
            <a:r>
              <a:rPr sz="1200" spc="-45" dirty="0">
                <a:latin typeface="Trebuchet MS"/>
                <a:cs typeface="Trebuchet MS"/>
              </a:rPr>
              <a:t>and </a:t>
            </a:r>
            <a:r>
              <a:rPr sz="1200" spc="-65" dirty="0">
                <a:latin typeface="Trebuchet MS"/>
                <a:cs typeface="Trebuchet MS"/>
              </a:rPr>
              <a:t>visible, </a:t>
            </a:r>
            <a:r>
              <a:rPr sz="1200" spc="-60" dirty="0">
                <a:latin typeface="Trebuchet MS"/>
                <a:cs typeface="Trebuchet MS"/>
              </a:rPr>
              <a:t>detailing </a:t>
            </a:r>
            <a:r>
              <a:rPr sz="1200" spc="-75" dirty="0">
                <a:latin typeface="Trebuchet MS"/>
                <a:cs typeface="Trebuchet MS"/>
              </a:rPr>
              <a:t>all </a:t>
            </a:r>
            <a:r>
              <a:rPr sz="1200" spc="-50" dirty="0">
                <a:latin typeface="Trebuchet MS"/>
                <a:cs typeface="Trebuchet MS"/>
              </a:rPr>
              <a:t>equipment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5" dirty="0">
                <a:latin typeface="Trebuchet MS"/>
                <a:cs typeface="Trebuchet MS"/>
              </a:rPr>
              <a:t>emergency  medication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available.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Its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whereabouts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also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clearly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defined.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75" dirty="0">
                <a:latin typeface="Trebuchet MS"/>
                <a:cs typeface="Trebuchet MS"/>
              </a:rPr>
              <a:t>Personnel:</a:t>
            </a:r>
            <a:endParaRPr sz="1200">
              <a:latin typeface="Trebuchet MS"/>
              <a:cs typeface="Trebuchet MS"/>
            </a:endParaRPr>
          </a:p>
          <a:p>
            <a:pPr marL="12700" marR="5715">
              <a:lnSpc>
                <a:spcPct val="101699"/>
              </a:lnSpc>
            </a:pPr>
            <a:r>
              <a:rPr sz="1200" spc="-40" dirty="0">
                <a:latin typeface="Trebuchet MS"/>
                <a:cs typeface="Trebuchet MS"/>
              </a:rPr>
              <a:t>Both host </a:t>
            </a:r>
            <a:r>
              <a:rPr sz="1200" spc="-60" dirty="0">
                <a:latin typeface="Trebuchet MS"/>
                <a:cs typeface="Trebuchet MS"/>
              </a:rPr>
              <a:t>club/union </a:t>
            </a:r>
            <a:r>
              <a:rPr sz="1200" spc="-45" dirty="0">
                <a:latin typeface="Trebuchet MS"/>
                <a:cs typeface="Trebuchet MS"/>
              </a:rPr>
              <a:t>personnel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65" dirty="0">
                <a:latin typeface="Trebuchet MS"/>
                <a:cs typeface="Trebuchet MS"/>
              </a:rPr>
              <a:t>well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45" dirty="0">
                <a:latin typeface="Trebuchet MS"/>
                <a:cs typeface="Trebuchet MS"/>
              </a:rPr>
              <a:t>support personnel </a:t>
            </a:r>
            <a:r>
              <a:rPr sz="1200" spc="-60" dirty="0">
                <a:latin typeface="Trebuchet MS"/>
                <a:cs typeface="Trebuchet MS"/>
              </a:rPr>
              <a:t>contracted </a:t>
            </a: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event  </a:t>
            </a:r>
            <a:r>
              <a:rPr sz="1200" spc="-40" dirty="0">
                <a:latin typeface="Trebuchet MS"/>
                <a:cs typeface="Trebuchet MS"/>
              </a:rPr>
              <a:t>should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have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clearly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defined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roles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responsibilities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delineated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emergency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action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plan.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65" dirty="0">
                <a:latin typeface="Trebuchet MS"/>
                <a:cs typeface="Trebuchet MS"/>
              </a:rPr>
              <a:t>Communications: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</a:pPr>
            <a:r>
              <a:rPr sz="1200" spc="-65" dirty="0">
                <a:latin typeface="Trebuchet MS"/>
                <a:cs typeface="Trebuchet MS"/>
              </a:rPr>
              <a:t>Clear </a:t>
            </a:r>
            <a:r>
              <a:rPr sz="1200" spc="-55" dirty="0">
                <a:latin typeface="Trebuchet MS"/>
                <a:cs typeface="Trebuchet MS"/>
              </a:rPr>
              <a:t>communication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60" dirty="0">
                <a:latin typeface="Trebuchet MS"/>
                <a:cs typeface="Trebuchet MS"/>
              </a:rPr>
              <a:t>the key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70" dirty="0">
                <a:latin typeface="Trebuchet MS"/>
                <a:cs typeface="Trebuchet MS"/>
              </a:rPr>
              <a:t>effective </a:t>
            </a:r>
            <a:r>
              <a:rPr sz="1200" spc="-50" dirty="0">
                <a:latin typeface="Trebuchet MS"/>
                <a:cs typeface="Trebuchet MS"/>
              </a:rPr>
              <a:t>management of </a:t>
            </a:r>
            <a:r>
              <a:rPr sz="1200" spc="-45" dirty="0">
                <a:latin typeface="Trebuchet MS"/>
                <a:cs typeface="Trebuchet MS"/>
              </a:rPr>
              <a:t>an </a:t>
            </a:r>
            <a:r>
              <a:rPr sz="1200" spc="-60" dirty="0">
                <a:latin typeface="Trebuchet MS"/>
                <a:cs typeface="Trebuchet MS"/>
              </a:rPr>
              <a:t>injured </a:t>
            </a:r>
            <a:r>
              <a:rPr sz="1200" spc="-70" dirty="0">
                <a:latin typeface="Trebuchet MS"/>
                <a:cs typeface="Trebuchet MS"/>
              </a:rPr>
              <a:t>player. </a:t>
            </a:r>
            <a:r>
              <a:rPr sz="1200" spc="-50" dirty="0">
                <a:latin typeface="Trebuchet MS"/>
                <a:cs typeface="Trebuchet MS"/>
              </a:rPr>
              <a:t>Communication </a:t>
            </a:r>
            <a:r>
              <a:rPr sz="1200" spc="-100" dirty="0">
                <a:latin typeface="Trebuchet MS"/>
                <a:cs typeface="Trebuchet MS"/>
              </a:rPr>
              <a:t>w.r.t. 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role of </a:t>
            </a:r>
            <a:r>
              <a:rPr sz="1200" spc="-60" dirty="0">
                <a:latin typeface="Trebuchet MS"/>
                <a:cs typeface="Trebuchet MS"/>
              </a:rPr>
              <a:t>each </a:t>
            </a:r>
            <a:r>
              <a:rPr sz="1200" spc="-55" dirty="0">
                <a:latin typeface="Trebuchet MS"/>
                <a:cs typeface="Trebuchet MS"/>
              </a:rPr>
              <a:t>member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60" dirty="0">
                <a:latin typeface="Trebuchet MS"/>
                <a:cs typeface="Trebuchet MS"/>
              </a:rPr>
              <a:t>team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65" dirty="0">
                <a:latin typeface="Trebuchet MS"/>
                <a:cs typeface="Trebuchet MS"/>
              </a:rPr>
              <a:t>well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55" dirty="0">
                <a:latin typeface="Trebuchet MS"/>
                <a:cs typeface="Trebuchet MS"/>
              </a:rPr>
              <a:t>communication </a:t>
            </a:r>
            <a:r>
              <a:rPr sz="1200" spc="-50" dirty="0">
                <a:latin typeface="Trebuchet MS"/>
                <a:cs typeface="Trebuchet MS"/>
              </a:rPr>
              <a:t>between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70" dirty="0">
                <a:latin typeface="Trebuchet MS"/>
                <a:cs typeface="Trebuchet MS"/>
              </a:rPr>
              <a:t>internal; </a:t>
            </a:r>
            <a:r>
              <a:rPr sz="1200" spc="-60" dirty="0">
                <a:latin typeface="Trebuchet MS"/>
                <a:cs typeface="Trebuchet MS"/>
              </a:rPr>
              <a:t>external 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80" dirty="0">
                <a:latin typeface="Trebuchet MS"/>
                <a:cs typeface="Trebuchet MS"/>
              </a:rPr>
              <a:t>unit/ </a:t>
            </a:r>
            <a:r>
              <a:rPr sz="1200" spc="-45" dirty="0">
                <a:latin typeface="Trebuchet MS"/>
                <a:cs typeface="Trebuchet MS"/>
              </a:rPr>
              <a:t>BokSmart </a:t>
            </a:r>
            <a:r>
              <a:rPr sz="1200" spc="-55" dirty="0">
                <a:latin typeface="Trebuchet MS"/>
                <a:cs typeface="Trebuchet MS"/>
              </a:rPr>
              <a:t>Spineline </a:t>
            </a:r>
            <a:r>
              <a:rPr sz="1200" spc="-45" dirty="0">
                <a:latin typeface="Trebuchet MS"/>
                <a:cs typeface="Trebuchet MS"/>
              </a:rPr>
              <a:t>personnel is </a:t>
            </a:r>
            <a:r>
              <a:rPr sz="1200" spc="-60" dirty="0">
                <a:latin typeface="Trebuchet MS"/>
                <a:cs typeface="Trebuchet MS"/>
              </a:rPr>
              <a:t>imperative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40" dirty="0">
                <a:latin typeface="Trebuchet MS"/>
                <a:cs typeface="Trebuchet MS"/>
              </a:rPr>
              <a:t>ensure </a:t>
            </a:r>
            <a:r>
              <a:rPr sz="1200" spc="-45" dirty="0">
                <a:latin typeface="Trebuchet MS"/>
                <a:cs typeface="Trebuchet MS"/>
              </a:rPr>
              <a:t>not only </a:t>
            </a:r>
            <a:r>
              <a:rPr sz="1200" spc="-60" dirty="0">
                <a:latin typeface="Trebuchet MS"/>
                <a:cs typeface="Trebuchet MS"/>
              </a:rPr>
              <a:t>the optimal </a:t>
            </a:r>
            <a:r>
              <a:rPr sz="1200" spc="-65" dirty="0">
                <a:latin typeface="Trebuchet MS"/>
                <a:cs typeface="Trebuchet MS"/>
              </a:rPr>
              <a:t>care 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player </a:t>
            </a:r>
            <a:r>
              <a:rPr sz="1200" spc="-50" dirty="0">
                <a:latin typeface="Trebuchet MS"/>
                <a:cs typeface="Trebuchet MS"/>
              </a:rPr>
              <a:t>but </a:t>
            </a:r>
            <a:r>
              <a:rPr sz="1200" spc="-45" dirty="0">
                <a:latin typeface="Trebuchet MS"/>
                <a:cs typeface="Trebuchet MS"/>
              </a:rPr>
              <a:t>also to </a:t>
            </a:r>
            <a:r>
              <a:rPr sz="1200" spc="-40" dirty="0">
                <a:latin typeface="Trebuchet MS"/>
                <a:cs typeface="Trebuchet MS"/>
              </a:rPr>
              <a:t>ensure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players </a:t>
            </a:r>
            <a:r>
              <a:rPr sz="1200" spc="-55" dirty="0">
                <a:latin typeface="Trebuchet MS"/>
                <a:cs typeface="Trebuchet MS"/>
              </a:rPr>
              <a:t>management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5" dirty="0">
                <a:latin typeface="Trebuchet MS"/>
                <a:cs typeface="Trebuchet MS"/>
              </a:rPr>
              <a:t>family </a:t>
            </a:r>
            <a:r>
              <a:rPr sz="1200" spc="-60" dirty="0">
                <a:latin typeface="Trebuchet MS"/>
                <a:cs typeface="Trebuchet MS"/>
              </a:rPr>
              <a:t>are </a:t>
            </a:r>
            <a:r>
              <a:rPr sz="1200" spc="-70" dirty="0">
                <a:latin typeface="Trebuchet MS"/>
                <a:cs typeface="Trebuchet MS"/>
              </a:rPr>
              <a:t>fully </a:t>
            </a:r>
            <a:r>
              <a:rPr sz="1200" spc="-50" dirty="0">
                <a:latin typeface="Trebuchet MS"/>
                <a:cs typeface="Trebuchet MS"/>
              </a:rPr>
              <a:t>informed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45" dirty="0">
                <a:latin typeface="Trebuchet MS"/>
                <a:cs typeface="Trebuchet MS"/>
              </a:rPr>
              <a:t>to his  </a:t>
            </a:r>
            <a:r>
              <a:rPr sz="1200" spc="-65" dirty="0">
                <a:latin typeface="Trebuchet MS"/>
                <a:cs typeface="Trebuchet MS"/>
              </a:rPr>
              <a:t>situation.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65" dirty="0">
                <a:latin typeface="Trebuchet MS"/>
                <a:cs typeface="Trebuchet MS"/>
              </a:rPr>
              <a:t>Follow</a:t>
            </a:r>
            <a:r>
              <a:rPr sz="1200" b="1" spc="-100" dirty="0">
                <a:latin typeface="Trebuchet MS"/>
                <a:cs typeface="Trebuchet MS"/>
              </a:rPr>
              <a:t> </a:t>
            </a:r>
            <a:r>
              <a:rPr sz="1200" b="1" spc="-85" dirty="0">
                <a:latin typeface="Trebuchet MS"/>
                <a:cs typeface="Trebuchet MS"/>
              </a:rPr>
              <a:t>up:</a:t>
            </a:r>
            <a:endParaRPr sz="1200">
              <a:latin typeface="Trebuchet MS"/>
              <a:cs typeface="Trebuchet MS"/>
            </a:endParaRPr>
          </a:p>
          <a:p>
            <a:pPr marL="12700" marR="6350" algn="just">
              <a:lnSpc>
                <a:spcPct val="101699"/>
              </a:lnSpc>
              <a:spcBef>
                <a:spcPts val="5"/>
              </a:spcBef>
            </a:pPr>
            <a:r>
              <a:rPr sz="1200" spc="-15" dirty="0">
                <a:latin typeface="Trebuchet MS"/>
                <a:cs typeface="Trebuchet MS"/>
              </a:rPr>
              <a:t>A </a:t>
            </a:r>
            <a:r>
              <a:rPr sz="1200" spc="-55" dirty="0">
                <a:latin typeface="Trebuchet MS"/>
                <a:cs typeface="Trebuchet MS"/>
              </a:rPr>
              <a:t>designated person, normally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30" dirty="0">
                <a:latin typeface="Trebuchet MS"/>
                <a:cs typeface="Trebuchet MS"/>
              </a:rPr>
              <a:t>Medical </a:t>
            </a:r>
            <a:r>
              <a:rPr sz="1200" spc="-45" dirty="0">
                <a:latin typeface="Trebuchet MS"/>
                <a:cs typeface="Trebuchet MS"/>
              </a:rPr>
              <a:t>Doctor </a:t>
            </a: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80" dirty="0">
                <a:latin typeface="Trebuchet MS"/>
                <a:cs typeface="Trebuchet MS"/>
              </a:rPr>
              <a:t>“Gold”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85" dirty="0">
                <a:latin typeface="Trebuchet MS"/>
                <a:cs typeface="Trebuchet MS"/>
              </a:rPr>
              <a:t>“Gold+“,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60" dirty="0">
                <a:latin typeface="Trebuchet MS"/>
                <a:cs typeface="Trebuchet MS"/>
              </a:rPr>
              <a:t>the team </a:t>
            </a:r>
            <a:r>
              <a:rPr sz="1200" spc="-55" dirty="0">
                <a:latin typeface="Trebuchet MS"/>
                <a:cs typeface="Trebuchet MS"/>
              </a:rPr>
              <a:t>coach </a:t>
            </a:r>
            <a:r>
              <a:rPr sz="1200" spc="-35" dirty="0">
                <a:latin typeface="Trebuchet MS"/>
                <a:cs typeface="Trebuchet MS"/>
              </a:rPr>
              <a:t>or  </a:t>
            </a:r>
            <a:r>
              <a:rPr sz="1200" spc="-50" dirty="0">
                <a:latin typeface="Trebuchet MS"/>
                <a:cs typeface="Trebuchet MS"/>
              </a:rPr>
              <a:t>manager for </a:t>
            </a:r>
            <a:r>
              <a:rPr sz="1200" spc="-75" dirty="0">
                <a:latin typeface="Trebuchet MS"/>
                <a:cs typeface="Trebuchet MS"/>
              </a:rPr>
              <a:t>“Green” </a:t>
            </a:r>
            <a:r>
              <a:rPr sz="1200" spc="-65" dirty="0">
                <a:latin typeface="Trebuchet MS"/>
                <a:cs typeface="Trebuchet MS"/>
              </a:rPr>
              <a:t>categories, </a:t>
            </a:r>
            <a:r>
              <a:rPr sz="1200" spc="-40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50" dirty="0">
                <a:latin typeface="Trebuchet MS"/>
                <a:cs typeface="Trebuchet MS"/>
              </a:rPr>
              <a:t>nominated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40" dirty="0">
                <a:latin typeface="Trebuchet MS"/>
                <a:cs typeface="Trebuchet MS"/>
              </a:rPr>
              <a:t>ensure </a:t>
            </a:r>
            <a:r>
              <a:rPr sz="1200" spc="-75" dirty="0">
                <a:latin typeface="Trebuchet MS"/>
                <a:cs typeface="Trebuchet MS"/>
              </a:rPr>
              <a:t>all </a:t>
            </a:r>
            <a:r>
              <a:rPr sz="1200" spc="-60" dirty="0">
                <a:latin typeface="Trebuchet MS"/>
                <a:cs typeface="Trebuchet MS"/>
              </a:rPr>
              <a:t>parties </a:t>
            </a:r>
            <a:r>
              <a:rPr sz="1200" spc="-55" dirty="0">
                <a:latin typeface="Trebuchet MS"/>
                <a:cs typeface="Trebuchet MS"/>
              </a:rPr>
              <a:t>are </a:t>
            </a:r>
            <a:r>
              <a:rPr sz="1200" spc="-60" dirty="0">
                <a:latin typeface="Trebuchet MS"/>
                <a:cs typeface="Trebuchet MS"/>
              </a:rPr>
              <a:t>kept </a:t>
            </a:r>
            <a:r>
              <a:rPr sz="1200" spc="-50" dirty="0">
                <a:latin typeface="Trebuchet MS"/>
                <a:cs typeface="Trebuchet MS"/>
              </a:rPr>
              <a:t>informed </a:t>
            </a:r>
            <a:r>
              <a:rPr sz="1200" spc="-40" dirty="0">
                <a:latin typeface="Trebuchet MS"/>
                <a:cs typeface="Trebuchet MS"/>
              </a:rPr>
              <a:t>as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0" dirty="0">
                <a:latin typeface="Trebuchet MS"/>
                <a:cs typeface="Trebuchet MS"/>
              </a:rPr>
              <a:t>the  condition of </a:t>
            </a:r>
            <a:r>
              <a:rPr sz="1200" spc="-60" dirty="0">
                <a:latin typeface="Trebuchet MS"/>
                <a:cs typeface="Trebuchet MS"/>
              </a:rPr>
              <a:t>the injured </a:t>
            </a:r>
            <a:r>
              <a:rPr sz="1200" spc="-55" dirty="0">
                <a:latin typeface="Trebuchet MS"/>
                <a:cs typeface="Trebuchet MS"/>
              </a:rPr>
              <a:t>player </a:t>
            </a:r>
            <a:r>
              <a:rPr sz="1200" spc="-60" dirty="0">
                <a:latin typeface="Trebuchet MS"/>
                <a:cs typeface="Trebuchet MS"/>
              </a:rPr>
              <a:t>until that time </a:t>
            </a:r>
            <a:r>
              <a:rPr sz="1200" spc="-50" dirty="0">
                <a:latin typeface="Trebuchet MS"/>
                <a:cs typeface="Trebuchet MS"/>
              </a:rPr>
              <a:t>he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50" dirty="0">
                <a:latin typeface="Trebuchet MS"/>
                <a:cs typeface="Trebuchet MS"/>
              </a:rPr>
              <a:t>returned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safekeeping of </a:t>
            </a:r>
            <a:r>
              <a:rPr sz="1200" spc="-40" dirty="0">
                <a:latin typeface="Trebuchet MS"/>
                <a:cs typeface="Trebuchet MS"/>
              </a:rPr>
              <a:t>his </a:t>
            </a:r>
            <a:r>
              <a:rPr sz="1200" spc="-50" dirty="0">
                <a:latin typeface="Trebuchet MS"/>
                <a:cs typeface="Trebuchet MS"/>
              </a:rPr>
              <a:t>nearest </a:t>
            </a:r>
            <a:r>
              <a:rPr sz="1200" spc="-55" dirty="0">
                <a:latin typeface="Trebuchet MS"/>
                <a:cs typeface="Trebuchet MS"/>
              </a:rPr>
              <a:t>kin </a:t>
            </a:r>
            <a:r>
              <a:rPr sz="1200" spc="-30" dirty="0">
                <a:latin typeface="Trebuchet MS"/>
                <a:cs typeface="Trebuchet MS"/>
              </a:rPr>
              <a:t>or  </a:t>
            </a:r>
            <a:r>
              <a:rPr sz="1200" spc="-50" dirty="0">
                <a:latin typeface="Trebuchet MS"/>
                <a:cs typeface="Trebuchet MS"/>
              </a:rPr>
              <a:t>designated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team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management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member,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whichever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may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applicable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at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time.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12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82751" y="685800"/>
          <a:ext cx="6388735" cy="7557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952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Emergency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Action</a:t>
                      </a:r>
                      <a:r>
                        <a:rPr sz="12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Plan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306070" marR="300990" indent="87630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Designated 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Responsibility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Name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420"/>
                        </a:lnSpc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Contact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info.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1305"/>
                        </a:lnSpc>
                      </a:pPr>
                      <a:r>
                        <a:rPr sz="1100" b="1" spc="-5" dirty="0">
                          <a:latin typeface="Trebuchet MS"/>
                          <a:cs typeface="Trebuchet MS"/>
                        </a:rPr>
                        <a:t>Confir</a:t>
                      </a:r>
                      <a:r>
                        <a:rPr sz="11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264795" marR="43180" indent="-265430">
                        <a:lnSpc>
                          <a:spcPct val="100000"/>
                        </a:lnSpc>
                        <a:spcBef>
                          <a:spcPts val="15"/>
                        </a:spcBef>
                        <a:buSzPct val="91666"/>
                        <a:buFont typeface="Wingdings"/>
                        <a:buChar char=""/>
                        <a:tabLst>
                          <a:tab pos="26543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200" b="1" spc="-50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056">
                <a:tc>
                  <a:txBody>
                    <a:bodyPr/>
                    <a:lstStyle/>
                    <a:p>
                      <a:pPr marL="415925" marR="408940" indent="27305">
                        <a:lnSpc>
                          <a:spcPts val="1460"/>
                        </a:lnSpc>
                        <a:spcBef>
                          <a:spcPts val="45"/>
                        </a:spcBef>
                      </a:pPr>
                      <a:r>
                        <a:rPr sz="12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Management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: 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(Pitch</a:t>
                      </a:r>
                      <a:r>
                        <a:rPr sz="12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Protocol)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Match/Venue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Dr/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4930" marR="69215" indent="635" algn="ctr">
                        <a:lnSpc>
                          <a:spcPct val="116900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Highest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qualified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paramedic/first</a:t>
                      </a:r>
                      <a:r>
                        <a:rPr sz="12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 BokSmart Rugby 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Medic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246">
                <a:tc>
                  <a:txBody>
                    <a:bodyPr/>
                    <a:lstStyle/>
                    <a:p>
                      <a:pPr marL="133350" marR="125730" indent="327660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Management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: 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(Medical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room</a:t>
                      </a:r>
                      <a:r>
                        <a:rPr sz="12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Protocol)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Match/Venue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Dr/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4930" marR="69215" indent="635" algn="ctr">
                        <a:lnSpc>
                          <a:spcPct val="116900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Highest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qualified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paramedic/first</a:t>
                      </a:r>
                      <a:r>
                        <a:rPr sz="12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 BokSmart Rugby 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Medic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245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Evacuation Protocol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sz="12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(Field)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Match/Venue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Dr/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4930" marR="69215" indent="635" algn="ctr">
                        <a:lnSpc>
                          <a:spcPct val="116900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Highest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qualified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paramedic/first</a:t>
                      </a:r>
                      <a:r>
                        <a:rPr sz="12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 BokSmart Rugby 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Medic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245">
                <a:tc>
                  <a:txBody>
                    <a:bodyPr/>
                    <a:lstStyle/>
                    <a:p>
                      <a:pPr marL="48260" marR="41910" indent="635" algn="ctr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Evacuation Protocol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: 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(Medical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room,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Spinal</a:t>
                      </a:r>
                      <a:r>
                        <a:rPr sz="1200" b="1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unit, 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General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Hospital,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Trauma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Unit)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Match/Venue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Dr/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4930" marR="69215" indent="635" algn="ctr">
                        <a:lnSpc>
                          <a:spcPct val="116900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Highest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qualified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paramedic/first</a:t>
                      </a:r>
                      <a:r>
                        <a:rPr sz="12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 BokSmart Rugby 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Medic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6246">
                <a:tc>
                  <a:txBody>
                    <a:bodyPr/>
                    <a:lstStyle/>
                    <a:p>
                      <a:pPr marL="32384" marR="25400" algn="ctr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Communication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sz="12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(BokSmart 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Spineline,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SICM,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Ambulance </a:t>
                      </a:r>
                      <a:r>
                        <a:rPr sz="1200" b="1" spc="-90" dirty="0">
                          <a:latin typeface="Trebuchet MS"/>
                          <a:cs typeface="Trebuchet MS"/>
                        </a:rPr>
                        <a:t>service,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Spinal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unit/hospital)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Match/Venue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Dr/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4930" marR="69215" indent="635" algn="ctr">
                        <a:lnSpc>
                          <a:spcPct val="116900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Highest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qualified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paramedic/first</a:t>
                      </a:r>
                      <a:r>
                        <a:rPr sz="12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 BokSmart Rugby 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Medic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6235">
                <a:tc gridSpan="5">
                  <a:txBody>
                    <a:bodyPr/>
                    <a:lstStyle/>
                    <a:p>
                      <a:pPr marL="495300" marR="31115" indent="17145">
                        <a:lnSpc>
                          <a:spcPts val="1460"/>
                        </a:lnSpc>
                        <a:spcBef>
                          <a:spcPts val="15"/>
                        </a:spcBef>
                        <a:buClr>
                          <a:srgbClr val="000000"/>
                        </a:buClr>
                        <a:buSzPct val="91666"/>
                        <a:buFont typeface="Symbol"/>
                        <a:buChar char=""/>
                        <a:tabLst>
                          <a:tab pos="741045" algn="l"/>
                          <a:tab pos="741680" algn="l"/>
                        </a:tabLst>
                      </a:pPr>
                      <a:r>
                        <a:rPr sz="1200" b="1" spc="-4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2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some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instances </a:t>
                      </a:r>
                      <a:r>
                        <a:rPr sz="1200" b="1" spc="-4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as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200" b="1" spc="-10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“Green”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standard,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officiating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support </a:t>
                      </a:r>
                      <a:r>
                        <a:rPr sz="12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staff 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personnel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may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assisted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Manager,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Coach,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teacher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parents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fulfill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some 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these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tasks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mentioned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above,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e.g.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assist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communication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involved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2813050">
                        <a:lnSpc>
                          <a:spcPts val="1420"/>
                        </a:lnSpc>
                      </a:pP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personnel.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575945" marR="111760" indent="-575945">
                        <a:lnSpc>
                          <a:spcPts val="1470"/>
                        </a:lnSpc>
                        <a:spcBef>
                          <a:spcPts val="50"/>
                        </a:spcBef>
                        <a:buClr>
                          <a:srgbClr val="000000"/>
                        </a:buClr>
                        <a:buSzPct val="91666"/>
                        <a:buFont typeface="Symbol"/>
                        <a:buChar char=""/>
                        <a:tabLst>
                          <a:tab pos="575945" algn="l"/>
                          <a:tab pos="576580" algn="l"/>
                        </a:tabLst>
                      </a:pP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Sometimes,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most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qualified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support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personnel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might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also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BokSmart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Rugby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Medic,  </a:t>
                      </a:r>
                      <a:r>
                        <a:rPr sz="12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would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1200" b="1" spc="-1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fulfill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any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these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roles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13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632714"/>
            <a:ext cx="6427470" cy="810069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50"/>
              </a:spcBef>
            </a:pPr>
            <a:r>
              <a:rPr sz="1200" b="1" spc="-45" dirty="0">
                <a:latin typeface="Trebuchet MS"/>
                <a:cs typeface="Trebuchet MS"/>
              </a:rPr>
              <a:t>Management </a:t>
            </a:r>
            <a:r>
              <a:rPr sz="1200" b="1" spc="-65" dirty="0">
                <a:latin typeface="Trebuchet MS"/>
                <a:cs typeface="Trebuchet MS"/>
              </a:rPr>
              <a:t>protocol:</a:t>
            </a:r>
            <a:r>
              <a:rPr sz="1200" b="1" spc="-155" dirty="0">
                <a:latin typeface="Trebuchet MS"/>
                <a:cs typeface="Trebuchet MS"/>
              </a:rPr>
              <a:t> </a:t>
            </a:r>
            <a:r>
              <a:rPr sz="1200" b="1" spc="-75" dirty="0">
                <a:latin typeface="Trebuchet MS"/>
                <a:cs typeface="Trebuchet MS"/>
              </a:rPr>
              <a:t>(Pitch)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  <a:spcBef>
                <a:spcPts val="229"/>
              </a:spcBef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highest </a:t>
            </a:r>
            <a:r>
              <a:rPr sz="1200" spc="-60" dirty="0">
                <a:latin typeface="Trebuchet MS"/>
                <a:cs typeface="Trebuchet MS"/>
              </a:rPr>
              <a:t>qualified </a:t>
            </a:r>
            <a:r>
              <a:rPr sz="1200" spc="-65" dirty="0">
                <a:latin typeface="Trebuchet MS"/>
                <a:cs typeface="Trebuchet MS"/>
              </a:rPr>
              <a:t>medical staff </a:t>
            </a:r>
            <a:r>
              <a:rPr sz="1200" spc="-55" dirty="0">
                <a:latin typeface="Trebuchet MS"/>
                <a:cs typeface="Trebuchet MS"/>
              </a:rPr>
              <a:t>takes control </a:t>
            </a:r>
            <a:r>
              <a:rPr sz="1200" spc="-50" dirty="0">
                <a:latin typeface="Trebuchet MS"/>
                <a:cs typeface="Trebuchet MS"/>
              </a:rPr>
              <a:t>of coordinating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45" dirty="0">
                <a:latin typeface="Trebuchet MS"/>
                <a:cs typeface="Trebuchet MS"/>
              </a:rPr>
              <a:t>managing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injury </a:t>
            </a:r>
            <a:r>
              <a:rPr sz="1200" spc="-55" dirty="0">
                <a:latin typeface="Trebuchet MS"/>
                <a:cs typeface="Trebuchet MS"/>
              </a:rPr>
              <a:t>situation 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on‐ 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field</a:t>
            </a:r>
            <a:r>
              <a:rPr sz="1200" spc="-80" dirty="0">
                <a:latin typeface="Trebuchet MS"/>
                <a:cs typeface="Trebuchet MS"/>
              </a:rPr>
              <a:t>, </a:t>
            </a:r>
            <a:r>
              <a:rPr sz="1200" spc="-55" dirty="0">
                <a:latin typeface="Trebuchet MS"/>
                <a:cs typeface="Trebuchet MS"/>
              </a:rPr>
              <a:t>including </a:t>
            </a:r>
            <a:r>
              <a:rPr sz="1200" spc="-50" dirty="0">
                <a:latin typeface="Trebuchet MS"/>
                <a:cs typeface="Trebuchet MS"/>
              </a:rPr>
              <a:t>establishing </a:t>
            </a:r>
            <a:r>
              <a:rPr sz="1200" spc="-60" dirty="0">
                <a:latin typeface="Trebuchet MS"/>
                <a:cs typeface="Trebuchet MS"/>
              </a:rPr>
              <a:t>correct </a:t>
            </a:r>
            <a:r>
              <a:rPr sz="1200" spc="-55" dirty="0">
                <a:latin typeface="Trebuchet MS"/>
                <a:cs typeface="Trebuchet MS"/>
              </a:rPr>
              <a:t>communication </a:t>
            </a:r>
            <a:r>
              <a:rPr sz="1200" spc="-50" dirty="0">
                <a:latin typeface="Trebuchet MS"/>
                <a:cs typeface="Trebuchet MS"/>
              </a:rPr>
              <a:t>signals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channels </a:t>
            </a:r>
            <a:r>
              <a:rPr sz="1200" spc="-55" dirty="0">
                <a:latin typeface="Trebuchet MS"/>
                <a:cs typeface="Trebuchet MS"/>
              </a:rPr>
              <a:t>with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referees, </a:t>
            </a:r>
            <a:r>
              <a:rPr sz="1200" spc="-60" dirty="0">
                <a:latin typeface="Trebuchet MS"/>
                <a:cs typeface="Trebuchet MS"/>
              </a:rPr>
              <a:t>match  </a:t>
            </a:r>
            <a:r>
              <a:rPr sz="1200" spc="-65" dirty="0">
                <a:latin typeface="Trebuchet MS"/>
                <a:cs typeface="Trebuchet MS"/>
              </a:rPr>
              <a:t>officials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60" dirty="0">
                <a:latin typeface="Trebuchet MS"/>
                <a:cs typeface="Trebuchet MS"/>
              </a:rPr>
              <a:t>relevant </a:t>
            </a:r>
            <a:r>
              <a:rPr sz="1200" spc="-70" dirty="0">
                <a:latin typeface="Trebuchet MS"/>
                <a:cs typeface="Trebuchet MS"/>
              </a:rPr>
              <a:t>care</a:t>
            </a:r>
            <a:r>
              <a:rPr sz="1200" spc="-21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givers.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45" dirty="0">
                <a:latin typeface="Trebuchet MS"/>
                <a:cs typeface="Trebuchet MS"/>
              </a:rPr>
              <a:t>Management </a:t>
            </a:r>
            <a:r>
              <a:rPr sz="1200" b="1" spc="-65" dirty="0">
                <a:latin typeface="Trebuchet MS"/>
                <a:cs typeface="Trebuchet MS"/>
              </a:rPr>
              <a:t>protocol: </a:t>
            </a:r>
            <a:r>
              <a:rPr sz="1200" b="1" spc="-45" dirty="0">
                <a:latin typeface="Trebuchet MS"/>
                <a:cs typeface="Trebuchet MS"/>
              </a:rPr>
              <a:t>(Medical</a:t>
            </a:r>
            <a:r>
              <a:rPr sz="1200" b="1" spc="-190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Trebuchet MS"/>
                <a:cs typeface="Trebuchet MS"/>
              </a:rPr>
              <a:t>room)</a:t>
            </a:r>
            <a:endParaRPr sz="12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1200" spc="-70" dirty="0">
                <a:latin typeface="Trebuchet MS"/>
                <a:cs typeface="Trebuchet MS"/>
              </a:rPr>
              <a:t>The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highest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qualified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medical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staff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takes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control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coordinating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managing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injury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situation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off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  <a:spcBef>
                <a:spcPts val="5"/>
              </a:spcBef>
            </a:pPr>
            <a:r>
              <a:rPr sz="1200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</a:t>
            </a:r>
            <a:r>
              <a:rPr sz="12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field</a:t>
            </a:r>
            <a:r>
              <a:rPr sz="1200" spc="-80" dirty="0">
                <a:latin typeface="Trebuchet MS"/>
                <a:cs typeface="Trebuchet MS"/>
              </a:rPr>
              <a:t>, </a:t>
            </a:r>
            <a:r>
              <a:rPr sz="1200" spc="-55" dirty="0">
                <a:latin typeface="Trebuchet MS"/>
                <a:cs typeface="Trebuchet MS"/>
              </a:rPr>
              <a:t>including </a:t>
            </a:r>
            <a:r>
              <a:rPr sz="1200" spc="-50" dirty="0">
                <a:latin typeface="Trebuchet MS"/>
                <a:cs typeface="Trebuchet MS"/>
              </a:rPr>
              <a:t>establishing </a:t>
            </a:r>
            <a:r>
              <a:rPr sz="1200" spc="-60" dirty="0">
                <a:latin typeface="Trebuchet MS"/>
                <a:cs typeface="Trebuchet MS"/>
              </a:rPr>
              <a:t>correct </a:t>
            </a:r>
            <a:r>
              <a:rPr sz="1200" spc="-55" dirty="0">
                <a:latin typeface="Trebuchet MS"/>
                <a:cs typeface="Trebuchet MS"/>
              </a:rPr>
              <a:t>communication with emergency </a:t>
            </a:r>
            <a:r>
              <a:rPr sz="1200" spc="-50" dirty="0">
                <a:latin typeface="Trebuchet MS"/>
                <a:cs typeface="Trebuchet MS"/>
              </a:rPr>
              <a:t>transport </a:t>
            </a:r>
            <a:r>
              <a:rPr sz="1200" spc="-40" dirty="0">
                <a:latin typeface="Trebuchet MS"/>
                <a:cs typeface="Trebuchet MS"/>
              </a:rPr>
              <a:t>personnel and  </a:t>
            </a:r>
            <a:r>
              <a:rPr sz="1200" spc="-60" dirty="0">
                <a:latin typeface="Trebuchet MS"/>
                <a:cs typeface="Trebuchet MS"/>
              </a:rPr>
              <a:t>relevant </a:t>
            </a:r>
            <a:r>
              <a:rPr sz="1200" spc="-65" dirty="0">
                <a:latin typeface="Trebuchet MS"/>
                <a:cs typeface="Trebuchet MS"/>
              </a:rPr>
              <a:t>care </a:t>
            </a:r>
            <a:r>
              <a:rPr sz="1200" spc="-60" dirty="0">
                <a:latin typeface="Trebuchet MS"/>
                <a:cs typeface="Trebuchet MS"/>
              </a:rPr>
              <a:t>givers. This </a:t>
            </a:r>
            <a:r>
              <a:rPr sz="1200" spc="-40" dirty="0">
                <a:latin typeface="Trebuchet MS"/>
                <a:cs typeface="Trebuchet MS"/>
              </a:rPr>
              <a:t>person should </a:t>
            </a:r>
            <a:r>
              <a:rPr sz="1200" spc="-50" dirty="0">
                <a:latin typeface="Trebuchet MS"/>
                <a:cs typeface="Trebuchet MS"/>
              </a:rPr>
              <a:t>have </a:t>
            </a:r>
            <a:r>
              <a:rPr sz="1200" spc="-55" dirty="0">
                <a:latin typeface="Trebuchet MS"/>
                <a:cs typeface="Trebuchet MS"/>
              </a:rPr>
              <a:t>access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75" dirty="0">
                <a:latin typeface="Trebuchet MS"/>
                <a:cs typeface="Trebuchet MS"/>
              </a:rPr>
              <a:t>all </a:t>
            </a:r>
            <a:r>
              <a:rPr sz="1200" spc="-60" dirty="0">
                <a:latin typeface="Trebuchet MS"/>
                <a:cs typeface="Trebuchet MS"/>
              </a:rPr>
              <a:t>the relevant </a:t>
            </a:r>
            <a:r>
              <a:rPr sz="1200" spc="-70" dirty="0">
                <a:latin typeface="Trebuchet MS"/>
                <a:cs typeface="Trebuchet MS"/>
              </a:rPr>
              <a:t>facility </a:t>
            </a:r>
            <a:r>
              <a:rPr sz="1200" spc="-55" dirty="0">
                <a:latin typeface="Trebuchet MS"/>
                <a:cs typeface="Trebuchet MS"/>
              </a:rPr>
              <a:t>directions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55" dirty="0">
                <a:latin typeface="Trebuchet MS"/>
                <a:cs typeface="Trebuchet MS"/>
              </a:rPr>
              <a:t>layout  </a:t>
            </a:r>
            <a:r>
              <a:rPr sz="1200" spc="-50" dirty="0">
                <a:latin typeface="Trebuchet MS"/>
                <a:cs typeface="Trebuchet MS"/>
              </a:rPr>
              <a:t>information </a:t>
            </a:r>
            <a:r>
              <a:rPr sz="1200" spc="-40" dirty="0">
                <a:latin typeface="Trebuchet MS"/>
                <a:cs typeface="Trebuchet MS"/>
              </a:rPr>
              <a:t>as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stipulated.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70" dirty="0">
                <a:latin typeface="Trebuchet MS"/>
                <a:cs typeface="Trebuchet MS"/>
              </a:rPr>
              <a:t>Evacuation </a:t>
            </a:r>
            <a:r>
              <a:rPr sz="1200" b="1" spc="-65" dirty="0">
                <a:latin typeface="Trebuchet MS"/>
                <a:cs typeface="Trebuchet MS"/>
              </a:rPr>
              <a:t>protocol:</a:t>
            </a:r>
            <a:r>
              <a:rPr sz="1200" b="1" spc="-140" dirty="0">
                <a:latin typeface="Trebuchet MS"/>
                <a:cs typeface="Trebuchet MS"/>
              </a:rPr>
              <a:t> </a:t>
            </a:r>
            <a:r>
              <a:rPr sz="1200" b="1" spc="-80" dirty="0">
                <a:latin typeface="Trebuchet MS"/>
                <a:cs typeface="Trebuchet MS"/>
              </a:rPr>
              <a:t>(Pitch)</a:t>
            </a:r>
            <a:endParaRPr sz="1200">
              <a:latin typeface="Trebuchet MS"/>
              <a:cs typeface="Trebuchet MS"/>
            </a:endParaRPr>
          </a:p>
          <a:p>
            <a:pPr marL="12700" marR="5715">
              <a:lnSpc>
                <a:spcPct val="101699"/>
              </a:lnSpc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highest </a:t>
            </a:r>
            <a:r>
              <a:rPr sz="1200" spc="-60" dirty="0">
                <a:latin typeface="Trebuchet MS"/>
                <a:cs typeface="Trebuchet MS"/>
              </a:rPr>
              <a:t>qualified </a:t>
            </a:r>
            <a:r>
              <a:rPr sz="1200" spc="-65" dirty="0">
                <a:latin typeface="Trebuchet MS"/>
                <a:cs typeface="Trebuchet MS"/>
              </a:rPr>
              <a:t>medical staff </a:t>
            </a:r>
            <a:r>
              <a:rPr sz="1200" spc="-55" dirty="0">
                <a:latin typeface="Trebuchet MS"/>
                <a:cs typeface="Trebuchet MS"/>
              </a:rPr>
              <a:t>takes control </a:t>
            </a:r>
            <a:r>
              <a:rPr sz="1200" spc="-50" dirty="0">
                <a:latin typeface="Trebuchet MS"/>
                <a:cs typeface="Trebuchet MS"/>
              </a:rPr>
              <a:t>of coordinating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spc="-45" dirty="0">
                <a:latin typeface="Trebuchet MS"/>
                <a:cs typeface="Trebuchet MS"/>
              </a:rPr>
              <a:t>managing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removal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the  injured player off the </a:t>
            </a:r>
            <a:r>
              <a:rPr sz="1200" spc="-70" dirty="0">
                <a:latin typeface="Trebuchet MS"/>
                <a:cs typeface="Trebuchet MS"/>
              </a:rPr>
              <a:t>field </a:t>
            </a:r>
            <a:r>
              <a:rPr sz="120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to </a:t>
            </a:r>
            <a:r>
              <a:rPr sz="1200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</a:t>
            </a:r>
            <a:r>
              <a:rPr sz="1200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medical 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room or </a:t>
            </a:r>
            <a:r>
              <a:rPr sz="1200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station</a:t>
            </a:r>
            <a:r>
              <a:rPr sz="1200" spc="-55" dirty="0">
                <a:latin typeface="Trebuchet MS"/>
                <a:cs typeface="Trebuchet MS"/>
              </a:rPr>
              <a:t> with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assistance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the relevant</a:t>
            </a:r>
            <a:r>
              <a:rPr sz="1200" spc="18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field‐side</a:t>
            </a:r>
            <a:endParaRPr sz="1200">
              <a:latin typeface="Trebuchet MS"/>
              <a:cs typeface="Trebuchet MS"/>
            </a:endParaRPr>
          </a:p>
          <a:p>
            <a:pPr marL="12700" marR="6985">
              <a:lnSpc>
                <a:spcPct val="101699"/>
              </a:lnSpc>
              <a:spcBef>
                <a:spcPts val="5"/>
              </a:spcBef>
            </a:pPr>
            <a:r>
              <a:rPr sz="1200" spc="-65" dirty="0">
                <a:latin typeface="Trebuchet MS"/>
                <a:cs typeface="Trebuchet MS"/>
              </a:rPr>
              <a:t>care givers. </a:t>
            </a:r>
            <a:r>
              <a:rPr sz="1200" spc="-60" dirty="0">
                <a:latin typeface="Trebuchet MS"/>
                <a:cs typeface="Trebuchet MS"/>
              </a:rPr>
              <a:t>This </a:t>
            </a:r>
            <a:r>
              <a:rPr sz="1200" spc="-55" dirty="0">
                <a:latin typeface="Trebuchet MS"/>
                <a:cs typeface="Trebuchet MS"/>
              </a:rPr>
              <a:t>usually </a:t>
            </a:r>
            <a:r>
              <a:rPr sz="1200" spc="-45" dirty="0">
                <a:latin typeface="Trebuchet MS"/>
                <a:cs typeface="Trebuchet MS"/>
              </a:rPr>
              <a:t>would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same </a:t>
            </a:r>
            <a:r>
              <a:rPr sz="1200" spc="-40" dirty="0">
                <a:latin typeface="Trebuchet MS"/>
                <a:cs typeface="Trebuchet MS"/>
              </a:rPr>
              <a:t>person </a:t>
            </a:r>
            <a:r>
              <a:rPr sz="1200" spc="-25" dirty="0">
                <a:latin typeface="Trebuchet MS"/>
                <a:cs typeface="Trebuchet MS"/>
              </a:rPr>
              <a:t>who </a:t>
            </a:r>
            <a:r>
              <a:rPr sz="1200" spc="-45" dirty="0">
                <a:latin typeface="Trebuchet MS"/>
                <a:cs typeface="Trebuchet MS"/>
              </a:rPr>
              <a:t>coordinates </a:t>
            </a:r>
            <a:r>
              <a:rPr sz="1200" spc="-60" dirty="0">
                <a:latin typeface="Trebuchet MS"/>
                <a:cs typeface="Trebuchet MS"/>
              </a:rPr>
              <a:t>the pitch </a:t>
            </a:r>
            <a:r>
              <a:rPr sz="1200" spc="-50" dirty="0">
                <a:latin typeface="Trebuchet MS"/>
                <a:cs typeface="Trebuchet MS"/>
              </a:rPr>
              <a:t>management protocol  </a:t>
            </a:r>
            <a:r>
              <a:rPr sz="1200" spc="-60" dirty="0">
                <a:latin typeface="Trebuchet MS"/>
                <a:cs typeface="Trebuchet MS"/>
              </a:rPr>
              <a:t>above.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70" dirty="0">
                <a:latin typeface="Trebuchet MS"/>
                <a:cs typeface="Trebuchet MS"/>
              </a:rPr>
              <a:t>Evacuation </a:t>
            </a:r>
            <a:r>
              <a:rPr sz="1200" b="1" spc="-65" dirty="0">
                <a:latin typeface="Trebuchet MS"/>
                <a:cs typeface="Trebuchet MS"/>
              </a:rPr>
              <a:t>protocol: </a:t>
            </a:r>
            <a:r>
              <a:rPr sz="1200" b="1" spc="-45" dirty="0">
                <a:latin typeface="Trebuchet MS"/>
                <a:cs typeface="Trebuchet MS"/>
              </a:rPr>
              <a:t>(Medical </a:t>
            </a:r>
            <a:r>
              <a:rPr sz="1200" b="1" spc="-75" dirty="0">
                <a:latin typeface="Trebuchet MS"/>
                <a:cs typeface="Trebuchet MS"/>
              </a:rPr>
              <a:t>room, </a:t>
            </a:r>
            <a:r>
              <a:rPr sz="1200" b="1" spc="-60" dirty="0">
                <a:latin typeface="Trebuchet MS"/>
                <a:cs typeface="Trebuchet MS"/>
              </a:rPr>
              <a:t>Spinal unit/general</a:t>
            </a:r>
            <a:r>
              <a:rPr sz="1200" b="1" spc="-275" dirty="0">
                <a:latin typeface="Trebuchet MS"/>
                <a:cs typeface="Trebuchet MS"/>
              </a:rPr>
              <a:t> </a:t>
            </a:r>
            <a:r>
              <a:rPr sz="1200" b="1" spc="-55" dirty="0">
                <a:latin typeface="Trebuchet MS"/>
                <a:cs typeface="Trebuchet MS"/>
              </a:rPr>
              <a:t>hospital)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highest </a:t>
            </a:r>
            <a:r>
              <a:rPr sz="1200" spc="-60" dirty="0">
                <a:latin typeface="Trebuchet MS"/>
                <a:cs typeface="Trebuchet MS"/>
              </a:rPr>
              <a:t>qualified </a:t>
            </a:r>
            <a:r>
              <a:rPr sz="1200" spc="-65" dirty="0">
                <a:latin typeface="Trebuchet MS"/>
                <a:cs typeface="Trebuchet MS"/>
              </a:rPr>
              <a:t>medical staff </a:t>
            </a:r>
            <a:r>
              <a:rPr sz="1200" spc="-55" dirty="0">
                <a:latin typeface="Trebuchet MS"/>
                <a:cs typeface="Trebuchet MS"/>
              </a:rPr>
              <a:t>takes control </a:t>
            </a:r>
            <a:r>
              <a:rPr sz="1200" spc="-50" dirty="0">
                <a:latin typeface="Trebuchet MS"/>
                <a:cs typeface="Trebuchet MS"/>
              </a:rPr>
              <a:t>of coordinating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transport</a:t>
            </a:r>
            <a:r>
              <a:rPr sz="1200" spc="-50" dirty="0">
                <a:latin typeface="Trebuchet MS"/>
                <a:cs typeface="Trebuchet MS"/>
              </a:rPr>
              <a:t> of </a:t>
            </a:r>
            <a:r>
              <a:rPr sz="1200" spc="-60" dirty="0">
                <a:latin typeface="Trebuchet MS"/>
                <a:cs typeface="Trebuchet MS"/>
              </a:rPr>
              <a:t>the injured </a:t>
            </a:r>
            <a:r>
              <a:rPr sz="1200" spc="-55" dirty="0">
                <a:latin typeface="Trebuchet MS"/>
                <a:cs typeface="Trebuchet MS"/>
              </a:rPr>
              <a:t>player  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from </a:t>
            </a:r>
            <a:r>
              <a:rPr sz="1200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</a:t>
            </a:r>
            <a:r>
              <a:rPr sz="1200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medical 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room or </a:t>
            </a:r>
            <a:r>
              <a:rPr sz="1200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station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60" dirty="0">
                <a:latin typeface="Trebuchet MS"/>
                <a:cs typeface="Trebuchet MS"/>
              </a:rPr>
              <a:t>the relevant </a:t>
            </a:r>
            <a:r>
              <a:rPr sz="1200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medical </a:t>
            </a:r>
            <a:r>
              <a:rPr sz="12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facility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(trauma/spinal </a:t>
            </a:r>
            <a:r>
              <a:rPr sz="1200" spc="-70" dirty="0">
                <a:latin typeface="Trebuchet MS"/>
                <a:cs typeface="Trebuchet MS"/>
              </a:rPr>
              <a:t>Unit), </a:t>
            </a:r>
            <a:r>
              <a:rPr sz="1200" spc="-55" dirty="0">
                <a:latin typeface="Trebuchet MS"/>
                <a:cs typeface="Trebuchet MS"/>
              </a:rPr>
              <a:t>including  </a:t>
            </a:r>
            <a:r>
              <a:rPr sz="1200" spc="-50" dirty="0">
                <a:latin typeface="Trebuchet MS"/>
                <a:cs typeface="Trebuchet MS"/>
              </a:rPr>
              <a:t>establishing </a:t>
            </a:r>
            <a:r>
              <a:rPr sz="1200" spc="-60" dirty="0">
                <a:latin typeface="Trebuchet MS"/>
                <a:cs typeface="Trebuchet MS"/>
              </a:rPr>
              <a:t>correct </a:t>
            </a:r>
            <a:r>
              <a:rPr sz="1200" spc="-50" dirty="0">
                <a:latin typeface="Trebuchet MS"/>
                <a:cs typeface="Trebuchet MS"/>
              </a:rPr>
              <a:t>communication channels </a:t>
            </a:r>
            <a:r>
              <a:rPr sz="1200" spc="-55" dirty="0">
                <a:latin typeface="Trebuchet MS"/>
                <a:cs typeface="Trebuchet MS"/>
              </a:rPr>
              <a:t>with </a:t>
            </a:r>
            <a:r>
              <a:rPr sz="1200" spc="-60" dirty="0">
                <a:latin typeface="Trebuchet MS"/>
                <a:cs typeface="Trebuchet MS"/>
              </a:rPr>
              <a:t>the team </a:t>
            </a:r>
            <a:r>
              <a:rPr sz="1200" spc="-65" dirty="0">
                <a:latin typeface="Trebuchet MS"/>
                <a:cs typeface="Trebuchet MS"/>
              </a:rPr>
              <a:t>manager, </a:t>
            </a:r>
            <a:r>
              <a:rPr sz="1200" spc="-60" dirty="0">
                <a:latin typeface="Trebuchet MS"/>
                <a:cs typeface="Trebuchet MS"/>
              </a:rPr>
              <a:t>emergency </a:t>
            </a:r>
            <a:r>
              <a:rPr sz="1200" spc="-45" dirty="0">
                <a:latin typeface="Trebuchet MS"/>
                <a:cs typeface="Trebuchet MS"/>
              </a:rPr>
              <a:t>personnel</a:t>
            </a:r>
            <a:r>
              <a:rPr sz="1200" spc="3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endParaRPr sz="1200">
              <a:latin typeface="Trebuchet MS"/>
              <a:cs typeface="Trebuchet MS"/>
            </a:endParaRPr>
          </a:p>
          <a:p>
            <a:pPr marL="12700" marR="5715" algn="just">
              <a:lnSpc>
                <a:spcPct val="101699"/>
              </a:lnSpc>
              <a:spcBef>
                <a:spcPts val="5"/>
              </a:spcBef>
            </a:pPr>
            <a:r>
              <a:rPr sz="1200" spc="-50" dirty="0">
                <a:latin typeface="Trebuchet MS"/>
                <a:cs typeface="Trebuchet MS"/>
              </a:rPr>
              <a:t>designated </a:t>
            </a:r>
            <a:r>
              <a:rPr sz="1200" spc="-55" dirty="0">
                <a:latin typeface="Trebuchet MS"/>
                <a:cs typeface="Trebuchet MS"/>
              </a:rPr>
              <a:t>emergency unit </a:t>
            </a:r>
            <a:r>
              <a:rPr sz="1200" spc="-65" dirty="0">
                <a:latin typeface="Trebuchet MS"/>
                <a:cs typeface="Trebuchet MS"/>
              </a:rPr>
              <a:t>care </a:t>
            </a:r>
            <a:r>
              <a:rPr sz="1200" spc="-60" dirty="0">
                <a:latin typeface="Trebuchet MS"/>
                <a:cs typeface="Trebuchet MS"/>
              </a:rPr>
              <a:t>givers. This </a:t>
            </a:r>
            <a:r>
              <a:rPr sz="1200" spc="-50" dirty="0">
                <a:latin typeface="Trebuchet MS"/>
                <a:cs typeface="Trebuchet MS"/>
              </a:rPr>
              <a:t>usually </a:t>
            </a:r>
            <a:r>
              <a:rPr sz="1200" spc="-45" dirty="0">
                <a:latin typeface="Trebuchet MS"/>
                <a:cs typeface="Trebuchet MS"/>
              </a:rPr>
              <a:t>would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same </a:t>
            </a:r>
            <a:r>
              <a:rPr sz="1200" spc="-40" dirty="0">
                <a:latin typeface="Trebuchet MS"/>
                <a:cs typeface="Trebuchet MS"/>
              </a:rPr>
              <a:t>person </a:t>
            </a:r>
            <a:r>
              <a:rPr sz="1200" spc="-25" dirty="0">
                <a:latin typeface="Trebuchet MS"/>
                <a:cs typeface="Trebuchet MS"/>
              </a:rPr>
              <a:t>who </a:t>
            </a:r>
            <a:r>
              <a:rPr sz="1200" spc="-50" dirty="0">
                <a:latin typeface="Trebuchet MS"/>
                <a:cs typeface="Trebuchet MS"/>
              </a:rPr>
              <a:t>coordinates </a:t>
            </a:r>
            <a:r>
              <a:rPr sz="1200" spc="-60" dirty="0">
                <a:latin typeface="Trebuchet MS"/>
                <a:cs typeface="Trebuchet MS"/>
              </a:rPr>
              <a:t>the 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35" dirty="0">
                <a:latin typeface="Trebuchet MS"/>
                <a:cs typeface="Trebuchet MS"/>
              </a:rPr>
              <a:t>room </a:t>
            </a:r>
            <a:r>
              <a:rPr sz="1200" spc="-50" dirty="0">
                <a:latin typeface="Trebuchet MS"/>
                <a:cs typeface="Trebuchet MS"/>
              </a:rPr>
              <a:t>management protocol</a:t>
            </a:r>
            <a:r>
              <a:rPr sz="1200" spc="-22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above.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65" dirty="0">
                <a:latin typeface="Trebuchet MS"/>
                <a:cs typeface="Trebuchet MS"/>
              </a:rPr>
              <a:t>Communication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protocol:</a:t>
            </a:r>
            <a:r>
              <a:rPr sz="1200" b="1" spc="-100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Trebuchet MS"/>
                <a:cs typeface="Trebuchet MS"/>
              </a:rPr>
              <a:t>(BokSmart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75" dirty="0">
                <a:latin typeface="Trebuchet MS"/>
                <a:cs typeface="Trebuchet MS"/>
              </a:rPr>
              <a:t>Spineline,</a:t>
            </a:r>
            <a:r>
              <a:rPr sz="1200" b="1" spc="-100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SICM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55" dirty="0">
                <a:latin typeface="Trebuchet MS"/>
                <a:cs typeface="Trebuchet MS"/>
              </a:rPr>
              <a:t>and</a:t>
            </a:r>
            <a:r>
              <a:rPr sz="1200" b="1" spc="-90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Trebuchet MS"/>
                <a:cs typeface="Trebuchet MS"/>
              </a:rPr>
              <a:t>Spinal</a:t>
            </a:r>
            <a:r>
              <a:rPr sz="1200" b="1" spc="-100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unit/emergency</a:t>
            </a:r>
            <a:r>
              <a:rPr sz="1200" b="1" spc="-95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Trebuchet MS"/>
                <a:cs typeface="Trebuchet MS"/>
              </a:rPr>
              <a:t>room)</a:t>
            </a:r>
            <a:endParaRPr sz="1200">
              <a:latin typeface="Trebuchet MS"/>
              <a:cs typeface="Trebuchet MS"/>
            </a:endParaRPr>
          </a:p>
          <a:p>
            <a:pPr marL="12700" marR="5715" algn="just">
              <a:lnSpc>
                <a:spcPct val="101699"/>
              </a:lnSpc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highest </a:t>
            </a:r>
            <a:r>
              <a:rPr sz="1200" spc="-60" dirty="0">
                <a:latin typeface="Trebuchet MS"/>
                <a:cs typeface="Trebuchet MS"/>
              </a:rPr>
              <a:t>qualified </a:t>
            </a:r>
            <a:r>
              <a:rPr sz="1200" spc="-65" dirty="0">
                <a:latin typeface="Trebuchet MS"/>
                <a:cs typeface="Trebuchet MS"/>
              </a:rPr>
              <a:t>medical staff </a:t>
            </a:r>
            <a:r>
              <a:rPr sz="1200" spc="-50" dirty="0">
                <a:latin typeface="Trebuchet MS"/>
                <a:cs typeface="Trebuchet MS"/>
              </a:rPr>
              <a:t>member </a:t>
            </a:r>
            <a:r>
              <a:rPr sz="1200" spc="-55" dirty="0">
                <a:latin typeface="Trebuchet MS"/>
                <a:cs typeface="Trebuchet MS"/>
              </a:rPr>
              <a:t>takes control </a:t>
            </a:r>
            <a:r>
              <a:rPr sz="1200" spc="-50" dirty="0">
                <a:latin typeface="Trebuchet MS"/>
                <a:cs typeface="Trebuchet MS"/>
              </a:rPr>
              <a:t>in establishing </a:t>
            </a:r>
            <a:r>
              <a:rPr sz="1200" spc="-60" dirty="0">
                <a:latin typeface="Trebuchet MS"/>
                <a:cs typeface="Trebuchet MS"/>
              </a:rPr>
              <a:t>correct </a:t>
            </a:r>
            <a:r>
              <a:rPr sz="1200" spc="-55" dirty="0">
                <a:latin typeface="Trebuchet MS"/>
                <a:cs typeface="Trebuchet MS"/>
              </a:rPr>
              <a:t>communication  </a:t>
            </a:r>
            <a:r>
              <a:rPr sz="1200" spc="-50" dirty="0">
                <a:latin typeface="Trebuchet MS"/>
                <a:cs typeface="Trebuchet MS"/>
              </a:rPr>
              <a:t>channels </a:t>
            </a:r>
            <a:r>
              <a:rPr sz="1200" spc="-55" dirty="0">
                <a:latin typeface="Trebuchet MS"/>
                <a:cs typeface="Trebuchet MS"/>
              </a:rPr>
              <a:t>with </a:t>
            </a:r>
            <a:r>
              <a:rPr sz="1200" spc="-60" dirty="0">
                <a:latin typeface="Trebuchet MS"/>
                <a:cs typeface="Trebuchet MS"/>
              </a:rPr>
              <a:t>the team manager, </a:t>
            </a:r>
            <a:r>
              <a:rPr sz="1200" spc="-55" dirty="0">
                <a:latin typeface="Trebuchet MS"/>
                <a:cs typeface="Trebuchet MS"/>
              </a:rPr>
              <a:t>emergency personnel, </a:t>
            </a:r>
            <a:r>
              <a:rPr sz="1200" spc="-50" dirty="0">
                <a:latin typeface="Trebuchet MS"/>
                <a:cs typeface="Trebuchet MS"/>
              </a:rPr>
              <a:t>designated </a:t>
            </a:r>
            <a:r>
              <a:rPr sz="1200" spc="-55" dirty="0">
                <a:latin typeface="Trebuchet MS"/>
                <a:cs typeface="Trebuchet MS"/>
              </a:rPr>
              <a:t>emergency unit </a:t>
            </a:r>
            <a:r>
              <a:rPr sz="1200" spc="-65" dirty="0">
                <a:latin typeface="Trebuchet MS"/>
                <a:cs typeface="Trebuchet MS"/>
              </a:rPr>
              <a:t>care </a:t>
            </a:r>
            <a:r>
              <a:rPr sz="1200" spc="-60" dirty="0">
                <a:latin typeface="Trebuchet MS"/>
                <a:cs typeface="Trebuchet MS"/>
              </a:rPr>
              <a:t>givers, the  </a:t>
            </a:r>
            <a:r>
              <a:rPr sz="1200" spc="-45" dirty="0">
                <a:latin typeface="Trebuchet MS"/>
                <a:cs typeface="Trebuchet MS"/>
              </a:rPr>
              <a:t>BokSmart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Spineline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BokSmart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Serious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Injury </a:t>
            </a:r>
            <a:r>
              <a:rPr sz="1200" spc="-55" dirty="0">
                <a:latin typeface="Trebuchet MS"/>
                <a:cs typeface="Trebuchet MS"/>
              </a:rPr>
              <a:t>Case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Manager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(SICM)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as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per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BokSmart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Serious</a:t>
            </a:r>
            <a:endParaRPr sz="1200">
              <a:latin typeface="Trebuchet MS"/>
              <a:cs typeface="Trebuchet MS"/>
            </a:endParaRPr>
          </a:p>
          <a:p>
            <a:pPr marL="12700" marR="5715" algn="just">
              <a:lnSpc>
                <a:spcPct val="101699"/>
              </a:lnSpc>
              <a:spcBef>
                <a:spcPts val="5"/>
              </a:spcBef>
            </a:pPr>
            <a:r>
              <a:rPr sz="1200" spc="-60" dirty="0">
                <a:latin typeface="Trebuchet MS"/>
                <a:cs typeface="Trebuchet MS"/>
              </a:rPr>
              <a:t>Injury </a:t>
            </a:r>
            <a:r>
              <a:rPr sz="1200" spc="-65" dirty="0">
                <a:latin typeface="Trebuchet MS"/>
                <a:cs typeface="Trebuchet MS"/>
              </a:rPr>
              <a:t>Protocol. </a:t>
            </a:r>
            <a:r>
              <a:rPr sz="1200" spc="-60" dirty="0">
                <a:latin typeface="Trebuchet MS"/>
                <a:cs typeface="Trebuchet MS"/>
              </a:rPr>
              <a:t>This </a:t>
            </a:r>
            <a:r>
              <a:rPr sz="1200" spc="-55" dirty="0">
                <a:latin typeface="Trebuchet MS"/>
                <a:cs typeface="Trebuchet MS"/>
              </a:rPr>
              <a:t>usually </a:t>
            </a:r>
            <a:r>
              <a:rPr sz="1200" spc="-45" dirty="0">
                <a:latin typeface="Trebuchet MS"/>
                <a:cs typeface="Trebuchet MS"/>
              </a:rPr>
              <a:t>would </a:t>
            </a:r>
            <a:r>
              <a:rPr sz="1200" spc="-55" dirty="0">
                <a:latin typeface="Trebuchet MS"/>
                <a:cs typeface="Trebuchet MS"/>
              </a:rPr>
              <a:t>be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same </a:t>
            </a:r>
            <a:r>
              <a:rPr sz="1200" spc="-40" dirty="0">
                <a:latin typeface="Trebuchet MS"/>
                <a:cs typeface="Trebuchet MS"/>
              </a:rPr>
              <a:t>person </a:t>
            </a:r>
            <a:r>
              <a:rPr sz="1200" spc="-25" dirty="0">
                <a:latin typeface="Trebuchet MS"/>
                <a:cs typeface="Trebuchet MS"/>
              </a:rPr>
              <a:t>who </a:t>
            </a:r>
            <a:r>
              <a:rPr sz="1200" spc="-45" dirty="0">
                <a:latin typeface="Trebuchet MS"/>
                <a:cs typeface="Trebuchet MS"/>
              </a:rPr>
              <a:t>coordinates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35" dirty="0">
                <a:latin typeface="Trebuchet MS"/>
                <a:cs typeface="Trebuchet MS"/>
              </a:rPr>
              <a:t>room  </a:t>
            </a:r>
            <a:r>
              <a:rPr sz="1200" spc="-50" dirty="0">
                <a:latin typeface="Trebuchet MS"/>
                <a:cs typeface="Trebuchet MS"/>
              </a:rPr>
              <a:t>management protocol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above.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715" algn="just">
              <a:lnSpc>
                <a:spcPct val="117100"/>
              </a:lnSpc>
            </a:pP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40" dirty="0">
                <a:latin typeface="Trebuchet MS"/>
                <a:cs typeface="Trebuchet MS"/>
              </a:rPr>
              <a:t>more </a:t>
            </a:r>
            <a:r>
              <a:rPr sz="1200" spc="-65" dirty="0">
                <a:latin typeface="Trebuchet MS"/>
                <a:cs typeface="Trebuchet MS"/>
              </a:rPr>
              <a:t>advice </a:t>
            </a:r>
            <a:r>
              <a:rPr sz="1200" spc="-25" dirty="0">
                <a:latin typeface="Trebuchet MS"/>
                <a:cs typeface="Trebuchet MS"/>
              </a:rPr>
              <a:t>on </a:t>
            </a:r>
            <a:r>
              <a:rPr sz="1200" spc="-50" dirty="0">
                <a:latin typeface="Trebuchet MS"/>
                <a:cs typeface="Trebuchet MS"/>
              </a:rPr>
              <a:t>this </a:t>
            </a:r>
            <a:r>
              <a:rPr sz="1200" spc="-60" dirty="0">
                <a:latin typeface="Trebuchet MS"/>
                <a:cs typeface="Trebuchet MS"/>
              </a:rPr>
              <a:t>matter </a:t>
            </a:r>
            <a:r>
              <a:rPr sz="1200" spc="-50" dirty="0">
                <a:latin typeface="Trebuchet MS"/>
                <a:cs typeface="Trebuchet MS"/>
              </a:rPr>
              <a:t>consult </a:t>
            </a:r>
            <a:r>
              <a:rPr sz="1200" spc="-35" dirty="0">
                <a:latin typeface="Trebuchet MS"/>
                <a:cs typeface="Trebuchet MS"/>
              </a:rPr>
              <a:t>your </a:t>
            </a:r>
            <a:r>
              <a:rPr sz="1200" b="1" i="1" spc="-95" dirty="0">
                <a:latin typeface="Trebuchet MS"/>
                <a:cs typeface="Trebuchet MS"/>
              </a:rPr>
              <a:t>Safety </a:t>
            </a:r>
            <a:r>
              <a:rPr sz="1200" b="1" i="1" spc="-75" dirty="0">
                <a:latin typeface="Trebuchet MS"/>
                <a:cs typeface="Trebuchet MS"/>
              </a:rPr>
              <a:t>in </a:t>
            </a:r>
            <a:r>
              <a:rPr sz="1200" b="1" i="1" spc="-80" dirty="0">
                <a:latin typeface="Trebuchet MS"/>
                <a:cs typeface="Trebuchet MS"/>
              </a:rPr>
              <a:t>the </a:t>
            </a:r>
            <a:r>
              <a:rPr sz="1200" b="1" i="1" spc="-75" dirty="0">
                <a:latin typeface="Trebuchet MS"/>
                <a:cs typeface="Trebuchet MS"/>
              </a:rPr>
              <a:t>Playing </a:t>
            </a:r>
            <a:r>
              <a:rPr sz="1200" b="1" i="1" spc="-80" dirty="0">
                <a:latin typeface="Trebuchet MS"/>
                <a:cs typeface="Trebuchet MS"/>
              </a:rPr>
              <a:t>Environment </a:t>
            </a:r>
            <a:r>
              <a:rPr sz="1200" spc="-40" dirty="0">
                <a:latin typeface="Trebuchet MS"/>
                <a:cs typeface="Trebuchet MS"/>
              </a:rPr>
              <a:t>and </a:t>
            </a:r>
            <a:r>
              <a:rPr sz="1200" b="1" i="1" spc="-85" dirty="0">
                <a:latin typeface="Trebuchet MS"/>
                <a:cs typeface="Trebuchet MS"/>
              </a:rPr>
              <a:t>Tournament  </a:t>
            </a:r>
            <a:r>
              <a:rPr sz="1200" b="1" i="1" spc="-60" dirty="0">
                <a:latin typeface="Trebuchet MS"/>
                <a:cs typeface="Trebuchet MS"/>
              </a:rPr>
              <a:t>Medical </a:t>
            </a:r>
            <a:r>
              <a:rPr sz="1200" b="1" i="1" spc="-70" dirty="0">
                <a:latin typeface="Trebuchet MS"/>
                <a:cs typeface="Trebuchet MS"/>
              </a:rPr>
              <a:t>and </a:t>
            </a:r>
            <a:r>
              <a:rPr sz="1200" b="1" i="1" spc="-95" dirty="0">
                <a:latin typeface="Trebuchet MS"/>
                <a:cs typeface="Trebuchet MS"/>
              </a:rPr>
              <a:t>Safety </a:t>
            </a:r>
            <a:r>
              <a:rPr sz="1200" b="1" i="1" spc="-35" dirty="0">
                <a:latin typeface="Trebuchet MS"/>
                <a:cs typeface="Trebuchet MS"/>
              </a:rPr>
              <a:t>Minimum </a:t>
            </a:r>
            <a:r>
              <a:rPr sz="1200" b="1" i="1" spc="-80" dirty="0">
                <a:latin typeface="Trebuchet MS"/>
                <a:cs typeface="Trebuchet MS"/>
              </a:rPr>
              <a:t>Standards </a:t>
            </a:r>
            <a:r>
              <a:rPr sz="1200" spc="-50" dirty="0">
                <a:latin typeface="Trebuchet MS"/>
                <a:cs typeface="Trebuchet MS"/>
              </a:rPr>
              <a:t>documents for </a:t>
            </a:r>
            <a:r>
              <a:rPr sz="1200" spc="-55" dirty="0">
                <a:latin typeface="Trebuchet MS"/>
                <a:cs typeface="Trebuchet MS"/>
              </a:rPr>
              <a:t>the additional safety </a:t>
            </a:r>
            <a:r>
              <a:rPr sz="1200" spc="-40" dirty="0">
                <a:latin typeface="Trebuchet MS"/>
                <a:cs typeface="Trebuchet MS"/>
              </a:rPr>
              <a:t>measures and </a:t>
            </a:r>
            <a:r>
              <a:rPr sz="1200" spc="-45" dirty="0">
                <a:latin typeface="Trebuchet MS"/>
                <a:cs typeface="Trebuchet MS"/>
              </a:rPr>
              <a:t>protocols  </a:t>
            </a:r>
            <a:r>
              <a:rPr sz="1200" spc="-60" dirty="0">
                <a:latin typeface="Trebuchet MS"/>
                <a:cs typeface="Trebuchet MS"/>
              </a:rPr>
              <a:t>that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are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compulsory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these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levels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matches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tournaments.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100"/>
              </a:lnSpc>
              <a:spcBef>
                <a:spcPts val="994"/>
              </a:spcBef>
              <a:tabLst>
                <a:tab pos="546735" algn="l"/>
                <a:tab pos="916940" algn="l"/>
                <a:tab pos="1633855" algn="l"/>
                <a:tab pos="1962150" algn="l"/>
                <a:tab pos="2338070" algn="l"/>
                <a:tab pos="3107690" algn="l"/>
                <a:tab pos="3789045" algn="l"/>
                <a:tab pos="5227955" algn="l"/>
                <a:tab pos="5530215" algn="l"/>
                <a:tab pos="6073140" algn="l"/>
              </a:tabLst>
            </a:pPr>
            <a:r>
              <a:rPr sz="1200" spc="-60" dirty="0">
                <a:latin typeface="Trebuchet MS"/>
                <a:cs typeface="Trebuchet MS"/>
              </a:rPr>
              <a:t>These</a:t>
            </a:r>
            <a:r>
              <a:rPr sz="1200" dirty="0">
                <a:latin typeface="Trebuchet MS"/>
                <a:cs typeface="Trebuchet MS"/>
              </a:rPr>
              <a:t>	</a:t>
            </a:r>
            <a:r>
              <a:rPr sz="1200" spc="-55" dirty="0">
                <a:latin typeface="Trebuchet MS"/>
                <a:cs typeface="Trebuchet MS"/>
              </a:rPr>
              <a:t>are</a:t>
            </a:r>
            <a:r>
              <a:rPr sz="1200" dirty="0">
                <a:latin typeface="Trebuchet MS"/>
                <a:cs typeface="Trebuchet MS"/>
              </a:rPr>
              <a:t>	</a:t>
            </a:r>
            <a:r>
              <a:rPr sz="1200" spc="-60" dirty="0">
                <a:latin typeface="Trebuchet MS"/>
                <a:cs typeface="Trebuchet MS"/>
              </a:rPr>
              <a:t>available</a:t>
            </a:r>
            <a:r>
              <a:rPr sz="1200" dirty="0">
                <a:latin typeface="Trebuchet MS"/>
                <a:cs typeface="Trebuchet MS"/>
              </a:rPr>
              <a:t>	</a:t>
            </a:r>
            <a:r>
              <a:rPr sz="1200" spc="-25" dirty="0">
                <a:latin typeface="Trebuchet MS"/>
                <a:cs typeface="Trebuchet MS"/>
              </a:rPr>
              <a:t>o</a:t>
            </a:r>
            <a:r>
              <a:rPr sz="1200" spc="-20" dirty="0">
                <a:latin typeface="Trebuchet MS"/>
                <a:cs typeface="Trebuchet MS"/>
              </a:rPr>
              <a:t>n</a:t>
            </a:r>
            <a:r>
              <a:rPr sz="1200" dirty="0">
                <a:latin typeface="Trebuchet MS"/>
                <a:cs typeface="Trebuchet MS"/>
              </a:rPr>
              <a:t>	</a:t>
            </a:r>
            <a:r>
              <a:rPr sz="1200" spc="-55" dirty="0">
                <a:latin typeface="Trebuchet MS"/>
                <a:cs typeface="Trebuchet MS"/>
              </a:rPr>
              <a:t>th</a:t>
            </a:r>
            <a:r>
              <a:rPr sz="1200" spc="-60" dirty="0">
                <a:latin typeface="Trebuchet MS"/>
                <a:cs typeface="Trebuchet MS"/>
              </a:rPr>
              <a:t>e</a:t>
            </a:r>
            <a:r>
              <a:rPr sz="1200" dirty="0">
                <a:latin typeface="Trebuchet MS"/>
                <a:cs typeface="Trebuchet MS"/>
              </a:rPr>
              <a:t>	</a:t>
            </a:r>
            <a:r>
              <a:rPr sz="1200" spc="-45" dirty="0">
                <a:latin typeface="Trebuchet MS"/>
                <a:cs typeface="Trebuchet MS"/>
              </a:rPr>
              <a:t>BokSmart</a:t>
            </a:r>
            <a:r>
              <a:rPr sz="1200" dirty="0">
                <a:latin typeface="Trebuchet MS"/>
                <a:cs typeface="Trebuchet MS"/>
              </a:rPr>
              <a:t>	</a:t>
            </a:r>
            <a:r>
              <a:rPr sz="1200" spc="-40" dirty="0">
                <a:latin typeface="Trebuchet MS"/>
                <a:cs typeface="Trebuchet MS"/>
              </a:rPr>
              <a:t>Website</a:t>
            </a:r>
            <a:r>
              <a:rPr sz="1200" dirty="0">
                <a:latin typeface="Trebuchet MS"/>
                <a:cs typeface="Trebuchet MS"/>
              </a:rPr>
              <a:t>	</a:t>
            </a:r>
            <a:r>
              <a:rPr sz="12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www.BokSmart.co</a:t>
            </a:r>
            <a:r>
              <a:rPr sz="12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m</a:t>
            </a:r>
            <a:r>
              <a:rPr sz="1200" dirty="0">
                <a:solidFill>
                  <a:srgbClr val="0000FF"/>
                </a:solidFill>
                <a:latin typeface="Trebuchet MS"/>
                <a:cs typeface="Trebuchet MS"/>
              </a:rPr>
              <a:t>	</a:t>
            </a:r>
            <a:r>
              <a:rPr sz="1200" spc="-40" dirty="0">
                <a:latin typeface="Trebuchet MS"/>
                <a:cs typeface="Trebuchet MS"/>
              </a:rPr>
              <a:t>o</a:t>
            </a:r>
            <a:r>
              <a:rPr sz="1200" spc="-25" dirty="0">
                <a:latin typeface="Trebuchet MS"/>
                <a:cs typeface="Trebuchet MS"/>
              </a:rPr>
              <a:t>r</a:t>
            </a:r>
            <a:r>
              <a:rPr sz="1200" dirty="0">
                <a:latin typeface="Trebuchet MS"/>
                <a:cs typeface="Trebuchet MS"/>
              </a:rPr>
              <a:t>	</a:t>
            </a:r>
            <a:r>
              <a:rPr sz="1200" spc="-60" dirty="0">
                <a:latin typeface="Trebuchet MS"/>
                <a:cs typeface="Trebuchet MS"/>
              </a:rPr>
              <a:t>linke</a:t>
            </a:r>
            <a:r>
              <a:rPr sz="1200" spc="-70" dirty="0">
                <a:latin typeface="Trebuchet MS"/>
                <a:cs typeface="Trebuchet MS"/>
              </a:rPr>
              <a:t>d</a:t>
            </a:r>
            <a:r>
              <a:rPr sz="1200" dirty="0">
                <a:latin typeface="Trebuchet MS"/>
                <a:cs typeface="Trebuchet MS"/>
              </a:rPr>
              <a:t>	</a:t>
            </a:r>
            <a:r>
              <a:rPr sz="1200" spc="-60" dirty="0">
                <a:latin typeface="Trebuchet MS"/>
                <a:cs typeface="Trebuchet MS"/>
              </a:rPr>
              <a:t>Page:  </a:t>
            </a:r>
            <a:r>
              <a:rPr sz="12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http://boksmart.sarugby.co.za/content/playing</a:t>
            </a:r>
            <a:r>
              <a:rPr sz="12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‐environment‐safety</a:t>
            </a:r>
            <a:r>
              <a:rPr sz="1200" spc="-70" dirty="0"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100"/>
              </a:lnSpc>
              <a:spcBef>
                <a:spcPts val="994"/>
              </a:spcBef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minimum </a:t>
            </a:r>
            <a:r>
              <a:rPr sz="1200" spc="-50" dirty="0">
                <a:latin typeface="Trebuchet MS"/>
                <a:cs typeface="Trebuchet MS"/>
              </a:rPr>
              <a:t>requirements </a:t>
            </a:r>
            <a:r>
              <a:rPr sz="1200" spc="-55" dirty="0">
                <a:latin typeface="Trebuchet MS"/>
                <a:cs typeface="Trebuchet MS"/>
              </a:rPr>
              <a:t>with </a:t>
            </a:r>
            <a:r>
              <a:rPr sz="1200" spc="-45" dirty="0">
                <a:latin typeface="Trebuchet MS"/>
                <a:cs typeface="Trebuchet MS"/>
              </a:rPr>
              <a:t>regards to </a:t>
            </a:r>
            <a:r>
              <a:rPr sz="1200" b="1" i="1" spc="-100" dirty="0">
                <a:latin typeface="Trebuchet MS"/>
                <a:cs typeface="Trebuchet MS"/>
              </a:rPr>
              <a:t>Field </a:t>
            </a:r>
            <a:r>
              <a:rPr sz="1200" b="1" i="1" spc="-95" dirty="0">
                <a:latin typeface="Trebuchet MS"/>
                <a:cs typeface="Trebuchet MS"/>
              </a:rPr>
              <a:t>Safety </a:t>
            </a:r>
            <a:r>
              <a:rPr sz="1200" b="1" i="1" spc="-85" dirty="0">
                <a:latin typeface="Trebuchet MS"/>
                <a:cs typeface="Trebuchet MS"/>
              </a:rPr>
              <a:t>standards </a:t>
            </a:r>
            <a:r>
              <a:rPr sz="1200" spc="-60" dirty="0">
                <a:latin typeface="Trebuchet MS"/>
                <a:cs typeface="Trebuchet MS"/>
              </a:rPr>
              <a:t>are </a:t>
            </a:r>
            <a:r>
              <a:rPr sz="1200" spc="-45" dirty="0">
                <a:latin typeface="Trebuchet MS"/>
                <a:cs typeface="Trebuchet MS"/>
              </a:rPr>
              <a:t>also </a:t>
            </a:r>
            <a:r>
              <a:rPr sz="1200" spc="-60" dirty="0">
                <a:latin typeface="Trebuchet MS"/>
                <a:cs typeface="Trebuchet MS"/>
              </a:rPr>
              <a:t>available </a:t>
            </a:r>
            <a:r>
              <a:rPr sz="1200" spc="-25" dirty="0">
                <a:latin typeface="Trebuchet MS"/>
                <a:cs typeface="Trebuchet MS"/>
              </a:rPr>
              <a:t>on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BokSmart  </a:t>
            </a:r>
            <a:r>
              <a:rPr sz="1200" spc="-50" dirty="0">
                <a:latin typeface="Trebuchet MS"/>
                <a:cs typeface="Trebuchet MS"/>
              </a:rPr>
              <a:t>website </a:t>
            </a:r>
            <a:r>
              <a:rPr sz="1200" spc="-65" dirty="0">
                <a:latin typeface="Trebuchet MS"/>
                <a:cs typeface="Trebuchet MS"/>
              </a:rPr>
              <a:t>at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same</a:t>
            </a:r>
            <a:r>
              <a:rPr sz="1200" spc="-195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link.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6985">
              <a:lnSpc>
                <a:spcPct val="101699"/>
              </a:lnSpc>
            </a:pPr>
            <a:r>
              <a:rPr sz="1200" spc="-30" dirty="0">
                <a:latin typeface="Trebuchet MS"/>
                <a:cs typeface="Trebuchet MS"/>
              </a:rPr>
              <a:t>Where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b="1" i="1" spc="-95" dirty="0">
                <a:latin typeface="Trebuchet MS"/>
                <a:cs typeface="Trebuchet MS"/>
              </a:rPr>
              <a:t>Safety at </a:t>
            </a:r>
            <a:r>
              <a:rPr sz="1200" b="1" i="1" spc="-85" dirty="0">
                <a:latin typeface="Trebuchet MS"/>
                <a:cs typeface="Trebuchet MS"/>
              </a:rPr>
              <a:t>Sports </a:t>
            </a:r>
            <a:r>
              <a:rPr sz="1200" b="1" i="1" spc="-70" dirty="0">
                <a:latin typeface="Trebuchet MS"/>
                <a:cs typeface="Trebuchet MS"/>
              </a:rPr>
              <a:t>and </a:t>
            </a:r>
            <a:r>
              <a:rPr sz="1200" b="1" i="1" spc="-85" dirty="0">
                <a:latin typeface="Trebuchet MS"/>
                <a:cs typeface="Trebuchet MS"/>
              </a:rPr>
              <a:t>Recreational </a:t>
            </a:r>
            <a:r>
              <a:rPr sz="1200" b="1" i="1" spc="-95" dirty="0">
                <a:latin typeface="Trebuchet MS"/>
                <a:cs typeface="Trebuchet MS"/>
              </a:rPr>
              <a:t>Events </a:t>
            </a:r>
            <a:r>
              <a:rPr sz="1200" b="1" i="1" spc="-75" dirty="0">
                <a:latin typeface="Trebuchet MS"/>
                <a:cs typeface="Trebuchet MS"/>
              </a:rPr>
              <a:t>Act </a:t>
            </a:r>
            <a:r>
              <a:rPr sz="1200" b="1" i="1" spc="-85" dirty="0">
                <a:latin typeface="Trebuchet MS"/>
                <a:cs typeface="Trebuchet MS"/>
              </a:rPr>
              <a:t>of </a:t>
            </a:r>
            <a:r>
              <a:rPr sz="1200" b="1" i="1" spc="-100" dirty="0">
                <a:latin typeface="Trebuchet MS"/>
                <a:cs typeface="Trebuchet MS"/>
              </a:rPr>
              <a:t>2010 </a:t>
            </a:r>
            <a:r>
              <a:rPr sz="1200" spc="-65" dirty="0">
                <a:latin typeface="Trebuchet MS"/>
                <a:cs typeface="Trebuchet MS"/>
              </a:rPr>
              <a:t>applies, </a:t>
            </a:r>
            <a:r>
              <a:rPr sz="1200" spc="-50" dirty="0">
                <a:latin typeface="Trebuchet MS"/>
                <a:cs typeface="Trebuchet MS"/>
              </a:rPr>
              <a:t>this </a:t>
            </a:r>
            <a:r>
              <a:rPr sz="1200" spc="-45" dirty="0">
                <a:latin typeface="Trebuchet MS"/>
                <a:cs typeface="Trebuchet MS"/>
              </a:rPr>
              <a:t>also </a:t>
            </a:r>
            <a:r>
              <a:rPr sz="1200" spc="-40" dirty="0">
                <a:latin typeface="Trebuchet MS"/>
                <a:cs typeface="Trebuchet MS"/>
              </a:rPr>
              <a:t>needs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5" dirty="0">
                <a:latin typeface="Trebuchet MS"/>
                <a:cs typeface="Trebuchet MS"/>
              </a:rPr>
              <a:t>be  </a:t>
            </a:r>
            <a:r>
              <a:rPr sz="1200" spc="-45" dirty="0">
                <a:latin typeface="Trebuchet MS"/>
                <a:cs typeface="Trebuchet MS"/>
              </a:rPr>
              <a:t>addressed </a:t>
            </a:r>
            <a:r>
              <a:rPr sz="1200" spc="-55" dirty="0">
                <a:latin typeface="Trebuchet MS"/>
                <a:cs typeface="Trebuchet MS"/>
              </a:rPr>
              <a:t>according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1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Law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14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01700" y="849884"/>
            <a:ext cx="11220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30" dirty="0">
                <a:latin typeface="Trebuchet MS"/>
                <a:cs typeface="Trebuchet MS"/>
              </a:rPr>
              <a:t>8.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-95" dirty="0">
                <a:latin typeface="Trebuchet MS"/>
                <a:cs typeface="Trebuchet MS"/>
              </a:rPr>
              <a:t>References: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15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1281938"/>
            <a:ext cx="14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Trebuchet MS"/>
                <a:cs typeface="Trebuchet MS"/>
              </a:rPr>
              <a:t>1.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0" y="1281938"/>
            <a:ext cx="3822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SARU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Minimum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First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Aid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Requirements,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Dr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I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Jakoet,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July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2007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100" y="1709419"/>
            <a:ext cx="14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Trebuchet MS"/>
                <a:cs typeface="Trebuchet MS"/>
              </a:rPr>
              <a:t>2.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300" y="1678177"/>
            <a:ext cx="5969635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7000"/>
              </a:lnSpc>
              <a:spcBef>
                <a:spcPts val="100"/>
              </a:spcBef>
            </a:pPr>
            <a:r>
              <a:rPr sz="1200" spc="15" dirty="0">
                <a:latin typeface="Trebuchet MS"/>
                <a:cs typeface="Trebuchet MS"/>
              </a:rPr>
              <a:t>Mass </a:t>
            </a:r>
            <a:r>
              <a:rPr sz="1200" spc="-60" dirty="0">
                <a:latin typeface="Trebuchet MS"/>
                <a:cs typeface="Trebuchet MS"/>
              </a:rPr>
              <a:t>Participation </a:t>
            </a:r>
            <a:r>
              <a:rPr sz="1200" spc="-55" dirty="0">
                <a:latin typeface="Trebuchet MS"/>
                <a:cs typeface="Trebuchet MS"/>
              </a:rPr>
              <a:t>Event </a:t>
            </a:r>
            <a:r>
              <a:rPr sz="1200" spc="-30" dirty="0">
                <a:latin typeface="Trebuchet MS"/>
                <a:cs typeface="Trebuchet MS"/>
              </a:rPr>
              <a:t>Management </a:t>
            </a: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70" dirty="0">
                <a:latin typeface="Trebuchet MS"/>
                <a:cs typeface="Trebuchet MS"/>
              </a:rPr>
              <a:t>Team </a:t>
            </a:r>
            <a:r>
              <a:rPr sz="1200" spc="-60" dirty="0">
                <a:latin typeface="Trebuchet MS"/>
                <a:cs typeface="Trebuchet MS"/>
              </a:rPr>
              <a:t>Physician: </a:t>
            </a:r>
            <a:r>
              <a:rPr sz="1200" spc="-15" dirty="0">
                <a:latin typeface="Trebuchet MS"/>
                <a:cs typeface="Trebuchet MS"/>
              </a:rPr>
              <a:t>A </a:t>
            </a:r>
            <a:r>
              <a:rPr sz="1200" spc="-35" dirty="0">
                <a:latin typeface="Trebuchet MS"/>
                <a:cs typeface="Trebuchet MS"/>
              </a:rPr>
              <a:t>Consensus </a:t>
            </a:r>
            <a:r>
              <a:rPr sz="1200" spc="-65" dirty="0">
                <a:latin typeface="Trebuchet MS"/>
                <a:cs typeface="Trebuchet MS"/>
              </a:rPr>
              <a:t>Statement, </a:t>
            </a:r>
            <a:r>
              <a:rPr sz="1200" spc="-70" dirty="0">
                <a:latin typeface="Trebuchet MS"/>
                <a:cs typeface="Trebuchet MS"/>
              </a:rPr>
              <a:t>Team </a:t>
            </a:r>
            <a:r>
              <a:rPr sz="1200" spc="22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Physician </a:t>
            </a:r>
            <a:r>
              <a:rPr sz="1200" spc="-35" dirty="0">
                <a:latin typeface="Trebuchet MS"/>
                <a:cs typeface="Trebuchet MS"/>
              </a:rPr>
              <a:t>Consensus </a:t>
            </a:r>
            <a:r>
              <a:rPr sz="1200" spc="-65" dirty="0">
                <a:latin typeface="Trebuchet MS"/>
                <a:cs typeface="Trebuchet MS"/>
              </a:rPr>
              <a:t>Statement, </a:t>
            </a:r>
            <a:r>
              <a:rPr sz="1200" spc="-55" dirty="0">
                <a:latin typeface="Trebuchet MS"/>
                <a:cs typeface="Trebuchet MS"/>
              </a:rPr>
              <a:t>American </a:t>
            </a:r>
            <a:r>
              <a:rPr sz="1200" spc="-60" dirty="0">
                <a:latin typeface="Trebuchet MS"/>
                <a:cs typeface="Trebuchet MS"/>
              </a:rPr>
              <a:t>College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40" dirty="0">
                <a:latin typeface="Trebuchet MS"/>
                <a:cs typeface="Trebuchet MS"/>
              </a:rPr>
              <a:t>Sports </a:t>
            </a:r>
            <a:r>
              <a:rPr sz="1200" spc="-45" dirty="0">
                <a:latin typeface="Trebuchet MS"/>
                <a:cs typeface="Trebuchet MS"/>
              </a:rPr>
              <a:t>Medicine, </a:t>
            </a:r>
            <a:r>
              <a:rPr sz="1200" spc="-50" dirty="0">
                <a:latin typeface="Trebuchet MS"/>
                <a:cs typeface="Trebuchet MS"/>
              </a:rPr>
              <a:t>American Academy of  </a:t>
            </a:r>
            <a:r>
              <a:rPr sz="1200" spc="-65" dirty="0">
                <a:latin typeface="Trebuchet MS"/>
                <a:cs typeface="Trebuchet MS"/>
              </a:rPr>
              <a:t>Family </a:t>
            </a:r>
            <a:r>
              <a:rPr sz="1200" spc="-60" dirty="0">
                <a:latin typeface="Trebuchet MS"/>
                <a:cs typeface="Trebuchet MS"/>
              </a:rPr>
              <a:t>Physicians, </a:t>
            </a:r>
            <a:r>
              <a:rPr sz="1200" spc="-50" dirty="0">
                <a:latin typeface="Trebuchet MS"/>
                <a:cs typeface="Trebuchet MS"/>
              </a:rPr>
              <a:t>American Academy of </a:t>
            </a:r>
            <a:r>
              <a:rPr sz="1200" spc="-55" dirty="0">
                <a:latin typeface="Trebuchet MS"/>
                <a:cs typeface="Trebuchet MS"/>
              </a:rPr>
              <a:t>Orthopedic </a:t>
            </a:r>
            <a:r>
              <a:rPr sz="1200" spc="-50" dirty="0">
                <a:latin typeface="Trebuchet MS"/>
                <a:cs typeface="Trebuchet MS"/>
              </a:rPr>
              <a:t>Surgeons, American </a:t>
            </a:r>
            <a:r>
              <a:rPr sz="1200" spc="-30" dirty="0">
                <a:latin typeface="Trebuchet MS"/>
                <a:cs typeface="Trebuchet MS"/>
              </a:rPr>
              <a:t>Medical </a:t>
            </a:r>
            <a:r>
              <a:rPr sz="1200" spc="-55" dirty="0">
                <a:latin typeface="Trebuchet MS"/>
                <a:cs typeface="Trebuchet MS"/>
              </a:rPr>
              <a:t>Society for  </a:t>
            </a:r>
            <a:r>
              <a:rPr sz="1200" spc="-40" dirty="0">
                <a:latin typeface="Trebuchet MS"/>
                <a:cs typeface="Trebuchet MS"/>
              </a:rPr>
              <a:t>Sports </a:t>
            </a:r>
            <a:r>
              <a:rPr sz="1200" spc="-45" dirty="0">
                <a:latin typeface="Trebuchet MS"/>
                <a:cs typeface="Trebuchet MS"/>
              </a:rPr>
              <a:t>Medicine, </a:t>
            </a:r>
            <a:r>
              <a:rPr sz="1200" spc="-55" dirty="0">
                <a:latin typeface="Trebuchet MS"/>
                <a:cs typeface="Trebuchet MS"/>
              </a:rPr>
              <a:t>American Orthopedic </a:t>
            </a:r>
            <a:r>
              <a:rPr sz="1200" spc="-60" dirty="0">
                <a:latin typeface="Trebuchet MS"/>
                <a:cs typeface="Trebuchet MS"/>
              </a:rPr>
              <a:t>Society </a:t>
            </a: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40" dirty="0">
                <a:latin typeface="Trebuchet MS"/>
                <a:cs typeface="Trebuchet MS"/>
              </a:rPr>
              <a:t>Sports </a:t>
            </a:r>
            <a:r>
              <a:rPr sz="1200" spc="-45" dirty="0">
                <a:latin typeface="Trebuchet MS"/>
                <a:cs typeface="Trebuchet MS"/>
              </a:rPr>
              <a:t>Medicine, </a:t>
            </a:r>
            <a:r>
              <a:rPr sz="1200" spc="-50" dirty="0">
                <a:latin typeface="Trebuchet MS"/>
                <a:cs typeface="Trebuchet MS"/>
              </a:rPr>
              <a:t>American </a:t>
            </a:r>
            <a:r>
              <a:rPr sz="1200" spc="-55" dirty="0">
                <a:latin typeface="Trebuchet MS"/>
                <a:cs typeface="Trebuchet MS"/>
              </a:rPr>
              <a:t>osteopathic  </a:t>
            </a:r>
            <a:r>
              <a:rPr sz="1200" spc="-50" dirty="0">
                <a:latin typeface="Trebuchet MS"/>
                <a:cs typeface="Trebuchet MS"/>
              </a:rPr>
              <a:t>Academy of </a:t>
            </a:r>
            <a:r>
              <a:rPr sz="1200" spc="-40" dirty="0">
                <a:latin typeface="Trebuchet MS"/>
                <a:cs typeface="Trebuchet MS"/>
              </a:rPr>
              <a:t>Sports</a:t>
            </a:r>
            <a:r>
              <a:rPr sz="1200" spc="-19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Medicine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100" y="2993390"/>
            <a:ext cx="14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Trebuchet MS"/>
                <a:cs typeface="Trebuchet MS"/>
              </a:rPr>
              <a:t>3.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300" y="2962148"/>
            <a:ext cx="5969000" cy="4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sz="1200" spc="-55" dirty="0">
                <a:latin typeface="Trebuchet MS"/>
                <a:cs typeface="Trebuchet MS"/>
              </a:rPr>
              <a:t>Sideline </a:t>
            </a:r>
            <a:r>
              <a:rPr sz="1200" spc="-45" dirty="0">
                <a:latin typeface="Trebuchet MS"/>
                <a:cs typeface="Trebuchet MS"/>
              </a:rPr>
              <a:t>Preparedness </a:t>
            </a:r>
            <a:r>
              <a:rPr sz="1200" spc="-50" dirty="0">
                <a:latin typeface="Trebuchet MS"/>
                <a:cs typeface="Trebuchet MS"/>
              </a:rPr>
              <a:t>for </a:t>
            </a:r>
            <a:r>
              <a:rPr sz="1200" spc="-60" dirty="0">
                <a:latin typeface="Trebuchet MS"/>
                <a:cs typeface="Trebuchet MS"/>
              </a:rPr>
              <a:t>the team Physician: </a:t>
            </a:r>
            <a:r>
              <a:rPr sz="1200" spc="-15" dirty="0">
                <a:latin typeface="Trebuchet MS"/>
                <a:cs typeface="Trebuchet MS"/>
              </a:rPr>
              <a:t>A </a:t>
            </a:r>
            <a:r>
              <a:rPr sz="1200" spc="-35" dirty="0">
                <a:latin typeface="Trebuchet MS"/>
                <a:cs typeface="Trebuchet MS"/>
              </a:rPr>
              <a:t>Consensus </a:t>
            </a:r>
            <a:r>
              <a:rPr sz="1200" spc="-70" dirty="0">
                <a:latin typeface="Trebuchet MS"/>
                <a:cs typeface="Trebuchet MS"/>
              </a:rPr>
              <a:t>Statement, </a:t>
            </a:r>
            <a:r>
              <a:rPr sz="1200" spc="-50" dirty="0">
                <a:latin typeface="Trebuchet MS"/>
                <a:cs typeface="Trebuchet MS"/>
              </a:rPr>
              <a:t>American </a:t>
            </a:r>
            <a:r>
              <a:rPr sz="1200" spc="-60" dirty="0">
                <a:latin typeface="Trebuchet MS"/>
                <a:cs typeface="Trebuchet MS"/>
              </a:rPr>
              <a:t>College </a:t>
            </a:r>
            <a:r>
              <a:rPr sz="1200" spc="-50" dirty="0">
                <a:latin typeface="Trebuchet MS"/>
                <a:cs typeface="Trebuchet MS"/>
              </a:rPr>
              <a:t>of  </a:t>
            </a:r>
            <a:r>
              <a:rPr sz="1200" spc="-40" dirty="0">
                <a:latin typeface="Trebuchet MS"/>
                <a:cs typeface="Trebuchet MS"/>
              </a:rPr>
              <a:t>Sports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Medicine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100" y="3634994"/>
            <a:ext cx="14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Trebuchet MS"/>
                <a:cs typeface="Trebuchet MS"/>
              </a:rPr>
              <a:t>4.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300" y="3634994"/>
            <a:ext cx="322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WORLD</a:t>
            </a:r>
            <a:r>
              <a:rPr sz="1200" spc="-27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RUGBY </a:t>
            </a:r>
            <a:r>
              <a:rPr sz="1200" spc="-45" dirty="0">
                <a:latin typeface="Trebuchet MS"/>
                <a:cs typeface="Trebuchet MS"/>
              </a:rPr>
              <a:t>Regulations </a:t>
            </a:r>
            <a:r>
              <a:rPr sz="1200" spc="-50" dirty="0">
                <a:latin typeface="Trebuchet MS"/>
                <a:cs typeface="Trebuchet MS"/>
              </a:rPr>
              <a:t>International </a:t>
            </a:r>
            <a:r>
              <a:rPr sz="1200" spc="-40" dirty="0">
                <a:latin typeface="Trebuchet MS"/>
                <a:cs typeface="Trebuchet MS"/>
              </a:rPr>
              <a:t>handbook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100" y="4063238"/>
            <a:ext cx="14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Trebuchet MS"/>
                <a:cs typeface="Trebuchet MS"/>
              </a:rPr>
              <a:t>5.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300" y="4063238"/>
            <a:ext cx="1660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Trebuchet MS"/>
                <a:cs typeface="Trebuchet MS"/>
              </a:rPr>
              <a:t>IRB </a:t>
            </a:r>
            <a:r>
              <a:rPr sz="1200" spc="-60" dirty="0">
                <a:latin typeface="Trebuchet MS"/>
                <a:cs typeface="Trebuchet MS"/>
              </a:rPr>
              <a:t>Heat </a:t>
            </a:r>
            <a:r>
              <a:rPr sz="1200" spc="-50" dirty="0">
                <a:latin typeface="Trebuchet MS"/>
                <a:cs typeface="Trebuchet MS"/>
              </a:rPr>
              <a:t>Regulations</a:t>
            </a:r>
            <a:r>
              <a:rPr sz="1200" spc="-24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2008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00" y="4490720"/>
            <a:ext cx="14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Trebuchet MS"/>
                <a:cs typeface="Trebuchet MS"/>
              </a:rPr>
              <a:t>6.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300" y="4490720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Trebuchet MS"/>
                <a:cs typeface="Trebuchet MS"/>
              </a:rPr>
              <a:t>IRB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Rugby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ready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document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2008: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7‐9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100" y="4918964"/>
            <a:ext cx="14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Trebuchet MS"/>
                <a:cs typeface="Trebuchet MS"/>
              </a:rPr>
              <a:t>7.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0300" y="4918964"/>
            <a:ext cx="4316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rebuchet MS"/>
                <a:cs typeface="Trebuchet MS"/>
              </a:rPr>
              <a:t>Australian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Rugby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Union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2010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Medical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Safety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recommendations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3100" y="5346446"/>
            <a:ext cx="14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Trebuchet MS"/>
                <a:cs typeface="Trebuchet MS"/>
              </a:rPr>
              <a:t>8.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0300" y="5346446"/>
            <a:ext cx="3806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Trebuchet MS"/>
                <a:cs typeface="Trebuchet MS"/>
              </a:rPr>
              <a:t>IRB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Rugby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Ready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2008: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Developing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emergency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action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plan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3100" y="5774690"/>
            <a:ext cx="14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Trebuchet MS"/>
                <a:cs typeface="Trebuchet MS"/>
              </a:rPr>
              <a:t>9.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0300" y="5774690"/>
            <a:ext cx="399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Trebuchet MS"/>
                <a:cs typeface="Trebuchet MS"/>
              </a:rPr>
              <a:t>BokSmart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‐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Safety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Playing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Environment,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Dr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Viviers,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2008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3100" y="6202171"/>
            <a:ext cx="5997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200" spc="-65" dirty="0">
                <a:latin typeface="Trebuchet MS"/>
                <a:cs typeface="Trebuchet MS"/>
              </a:rPr>
              <a:t>10.	</a:t>
            </a:r>
            <a:r>
              <a:rPr sz="1200" spc="-45" dirty="0">
                <a:latin typeface="Trebuchet MS"/>
                <a:cs typeface="Trebuchet MS"/>
              </a:rPr>
              <a:t>BokSmart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‐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Safety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Playing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Environment,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Dr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190" dirty="0">
                <a:latin typeface="Trebuchet MS"/>
                <a:cs typeface="Trebuchet MS"/>
              </a:rPr>
              <a:t>J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Suter,</a:t>
            </a:r>
            <a:r>
              <a:rPr sz="1200" spc="-80" dirty="0">
                <a:latin typeface="Trebuchet MS"/>
                <a:cs typeface="Trebuchet MS"/>
              </a:rPr>
              <a:t> C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Readhead,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Dr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45" dirty="0">
                <a:latin typeface="Trebuchet MS"/>
                <a:cs typeface="Trebuchet MS"/>
              </a:rPr>
              <a:t>W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Viljoen, </a:t>
            </a:r>
            <a:r>
              <a:rPr sz="1200" spc="-30" dirty="0">
                <a:latin typeface="Trebuchet MS"/>
                <a:cs typeface="Trebuchet MS"/>
              </a:rPr>
              <a:t>2010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18408" y="665480"/>
            <a:ext cx="735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latin typeface="Trebuchet MS"/>
                <a:cs typeface="Trebuchet MS"/>
              </a:rPr>
              <a:t>CHECKLIST: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16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42187" y="1057656"/>
          <a:ext cx="6292215" cy="7568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22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Environmental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conditions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305"/>
                        </a:lnSpc>
                      </a:pPr>
                      <a:r>
                        <a:rPr sz="1100" b="1" spc="-5" dirty="0">
                          <a:latin typeface="Trebuchet MS"/>
                          <a:cs typeface="Trebuchet MS"/>
                        </a:rPr>
                        <a:t>Confir</a:t>
                      </a:r>
                      <a:r>
                        <a:rPr sz="11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264795" marR="20955" indent="-265430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1666"/>
                        <a:buFont typeface="Wingdings"/>
                        <a:buChar char=""/>
                        <a:tabLst>
                          <a:tab pos="26543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200" b="1" spc="-50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4445">
                        <a:lnSpc>
                          <a:spcPts val="1315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Whirling Hygrometer/</a:t>
                      </a:r>
                      <a:r>
                        <a:rPr sz="12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WBGT*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Lightning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warning</a:t>
                      </a:r>
                      <a:r>
                        <a:rPr sz="120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system*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Telephone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access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Personnel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Trebuchet MS"/>
                          <a:cs typeface="Trebuchet MS"/>
                        </a:rPr>
                        <a:t>Confir</a:t>
                      </a:r>
                      <a:r>
                        <a:rPr sz="11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264795" marR="20955" indent="-265430">
                        <a:lnSpc>
                          <a:spcPts val="1130"/>
                        </a:lnSpc>
                        <a:spcBef>
                          <a:spcPts val="20"/>
                        </a:spcBef>
                        <a:buSzPct val="91666"/>
                        <a:buFont typeface="Wingdings"/>
                        <a:buChar char=""/>
                        <a:tabLst>
                          <a:tab pos="26543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200" b="1" spc="-50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4445">
                        <a:lnSpc>
                          <a:spcPts val="1315"/>
                        </a:lnSpc>
                      </a:pP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Match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Doctor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Venue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Doctor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Specialist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services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2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site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4445">
                        <a:lnSpc>
                          <a:spcPts val="1315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Specialist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services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2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standby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Nursing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sister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liaison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4445">
                        <a:lnSpc>
                          <a:spcPts val="1315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ALS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paramedics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ILS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paramedics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BAA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4445">
                        <a:lnSpc>
                          <a:spcPts val="1315"/>
                        </a:lnSpc>
                      </a:pP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Trained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Ambulance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staff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200" b="1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site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Ambulance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staff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200" b="1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standby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4445">
                        <a:lnSpc>
                          <a:spcPts val="1315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Air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staff (on</a:t>
                      </a:r>
                      <a:r>
                        <a:rPr sz="1200" b="1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standby)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305"/>
                        </a:lnSpc>
                      </a:pPr>
                      <a:r>
                        <a:rPr sz="1100" b="1" spc="-5" dirty="0">
                          <a:latin typeface="Trebuchet MS"/>
                          <a:cs typeface="Trebuchet MS"/>
                        </a:rPr>
                        <a:t>Confir</a:t>
                      </a:r>
                      <a:r>
                        <a:rPr sz="11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264795" marR="20955" indent="-265430">
                        <a:lnSpc>
                          <a:spcPts val="1395"/>
                        </a:lnSpc>
                        <a:spcBef>
                          <a:spcPts val="20"/>
                        </a:spcBef>
                        <a:buSzPct val="91666"/>
                        <a:buFont typeface="Wingdings"/>
                        <a:buChar char=""/>
                        <a:tabLst>
                          <a:tab pos="26543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200" b="1" spc="-50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Spinal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Board and</a:t>
                      </a:r>
                      <a:r>
                        <a:rPr sz="1200" b="1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harness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Cervical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collars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head</a:t>
                      </a:r>
                      <a:r>
                        <a:rPr sz="12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blocks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4445">
                        <a:lnSpc>
                          <a:spcPts val="1315"/>
                        </a:lnSpc>
                      </a:pP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BLS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BokSmart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Concussion</a:t>
                      </a:r>
                      <a:r>
                        <a:rPr sz="12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Guide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SCAT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tool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spc="40" dirty="0">
                          <a:latin typeface="Wingdings"/>
                          <a:cs typeface="Wingdings"/>
                        </a:rPr>
                        <a:t></a:t>
                      </a:r>
                      <a:r>
                        <a:rPr sz="1200" b="1" spc="40" dirty="0">
                          <a:latin typeface="Trebuchet MS"/>
                          <a:cs typeface="Trebuchet MS"/>
                        </a:rPr>
                        <a:t>*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4445">
                        <a:lnSpc>
                          <a:spcPts val="1315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First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Aid</a:t>
                      </a:r>
                      <a:r>
                        <a:rPr sz="12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bag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spc="40" dirty="0">
                          <a:latin typeface="Wingdings"/>
                          <a:cs typeface="Wingdings"/>
                        </a:rPr>
                        <a:t></a:t>
                      </a:r>
                      <a:r>
                        <a:rPr sz="1200" b="1" spc="40" dirty="0">
                          <a:latin typeface="Trebuchet MS"/>
                          <a:cs typeface="Trebuchet MS"/>
                        </a:rPr>
                        <a:t>*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ALS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Golf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cart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69569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Room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Trebuchet MS"/>
                          <a:cs typeface="Trebuchet MS"/>
                        </a:rPr>
                        <a:t>Confir</a:t>
                      </a:r>
                      <a:r>
                        <a:rPr sz="11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264795" marR="20955" indent="-265430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1666"/>
                        <a:buFont typeface="Wingdings"/>
                        <a:buChar char=""/>
                        <a:tabLst>
                          <a:tab pos="26543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200" b="1" spc="-50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4445">
                        <a:lnSpc>
                          <a:spcPts val="1315"/>
                        </a:lnSpc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tent/station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Emergency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treatment</a:t>
                      </a:r>
                      <a:r>
                        <a:rPr sz="12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room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69569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Advanced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care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305"/>
                        </a:lnSpc>
                      </a:pPr>
                      <a:r>
                        <a:rPr sz="1100" b="1" spc="-5" dirty="0">
                          <a:latin typeface="Trebuchet MS"/>
                          <a:cs typeface="Trebuchet MS"/>
                        </a:rPr>
                        <a:t>Confir</a:t>
                      </a:r>
                      <a:r>
                        <a:rPr sz="11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264795" marR="20955" indent="-265430">
                        <a:lnSpc>
                          <a:spcPct val="100000"/>
                        </a:lnSpc>
                        <a:spcBef>
                          <a:spcPts val="10"/>
                        </a:spcBef>
                        <a:buSzPct val="91666"/>
                        <a:buFont typeface="Wingdings"/>
                        <a:buChar char=""/>
                        <a:tabLst>
                          <a:tab pos="26543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200" b="1" spc="-50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ALS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equipped ambulance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200" b="1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site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4445">
                        <a:lnSpc>
                          <a:spcPts val="1315"/>
                        </a:lnSpc>
                      </a:pP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BLS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equipped ambulance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2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site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Access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Emergency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services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Trauma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unit</a:t>
                      </a:r>
                      <a:r>
                        <a:rPr sz="12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(&lt;1hour)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4445">
                        <a:lnSpc>
                          <a:spcPts val="1315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Spinal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unit</a:t>
                      </a:r>
                      <a:r>
                        <a:rPr sz="12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(&lt;4hours)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81356">
                <a:tc>
                  <a:txBody>
                    <a:bodyPr/>
                    <a:lstStyle/>
                    <a:p>
                      <a:pPr marL="4445">
                        <a:lnSpc>
                          <a:spcPts val="133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Air transport</a:t>
                      </a:r>
                      <a:r>
                        <a:rPr sz="1200" b="1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(Helicopter)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8884919"/>
            <a:ext cx="6438900" cy="222250"/>
            <a:chOff x="666750" y="8884919"/>
            <a:chExt cx="6438900" cy="222250"/>
          </a:xfrm>
        </p:grpSpPr>
        <p:sp>
          <p:nvSpPr>
            <p:cNvPr id="3" name="object 3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3605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750" y="8884919"/>
              <a:ext cx="6438900" cy="6350"/>
            </a:xfrm>
            <a:custGeom>
              <a:avLst/>
              <a:gdLst/>
              <a:ahLst/>
              <a:cxnLst/>
              <a:rect l="l" t="t" r="r" b="b"/>
              <a:pathLst>
                <a:path w="6438900" h="6350">
                  <a:moveTo>
                    <a:pt x="643890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438900" y="6096"/>
                  </a:lnTo>
                  <a:lnTo>
                    <a:pt x="6438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92480" y="1026413"/>
          <a:ext cx="6192520" cy="509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762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Emergency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Action</a:t>
                      </a:r>
                      <a:r>
                        <a:rPr sz="12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Plan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149860" marR="144145" indent="87630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Designated 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Responsibility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Name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420"/>
                        </a:lnSpc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Contact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info.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ts val="1305"/>
                        </a:lnSpc>
                      </a:pPr>
                      <a:r>
                        <a:rPr sz="1100" b="1" spc="-5" dirty="0">
                          <a:latin typeface="Trebuchet MS"/>
                          <a:cs typeface="Trebuchet MS"/>
                        </a:rPr>
                        <a:t>Confir</a:t>
                      </a:r>
                      <a:r>
                        <a:rPr sz="1100" b="1" spc="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264795" marR="70485" indent="-265430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1666"/>
                        <a:buFont typeface="Wingdings"/>
                        <a:buChar char=""/>
                        <a:tabLst>
                          <a:tab pos="26543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200" b="1" spc="-50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546">
                <a:tc>
                  <a:txBody>
                    <a:bodyPr/>
                    <a:lstStyle/>
                    <a:p>
                      <a:pPr marL="402590" marR="395605" indent="44450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Management: 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(Pitch</a:t>
                      </a:r>
                      <a:r>
                        <a:rPr sz="12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Protocol)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marR="10795" indent="-635" algn="ctr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Match/Venue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Dr/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Highest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qualified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paramedic/first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2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BokSmart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Rugby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Medic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307">
                <a:tc>
                  <a:txBody>
                    <a:bodyPr/>
                    <a:lstStyle/>
                    <a:p>
                      <a:pPr marL="120014" marR="113030" indent="327660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Management: 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(Medical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room</a:t>
                      </a:r>
                      <a:r>
                        <a:rPr sz="12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Protocol)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marR="10795" indent="-635" algn="ctr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Match/Venue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Dr/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Highest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qualified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paramedic/first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2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BokSmart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Rugby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Medic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546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Evacuation Protocol:</a:t>
                      </a:r>
                      <a:r>
                        <a:rPr sz="12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(Field)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22225" indent="-29845" algn="just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Match/Venue</a:t>
                      </a:r>
                      <a:r>
                        <a:rPr sz="12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Dr/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Highest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qualified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paramedic/first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182245" marR="10795" indent="-165100" algn="just">
                        <a:lnSpc>
                          <a:spcPts val="1460"/>
                        </a:lnSpc>
                        <a:spcBef>
                          <a:spcPts val="20"/>
                        </a:spcBef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2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BokSmart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Rugby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Medic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546">
                <a:tc>
                  <a:txBody>
                    <a:bodyPr/>
                    <a:lstStyle/>
                    <a:p>
                      <a:pPr marL="35560" marR="29209" indent="635" algn="ctr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Evacuation Protocol: 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(Medical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room,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Spinal</a:t>
                      </a:r>
                      <a:r>
                        <a:rPr sz="1200" b="1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unit,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85090" marR="78105" algn="ctr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General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Hospital,</a:t>
                      </a:r>
                      <a:r>
                        <a:rPr sz="12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Trauma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Unit)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marR="22225" algn="ctr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Match/Venue</a:t>
                      </a:r>
                      <a:r>
                        <a:rPr sz="12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Dr/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Highest</a:t>
                      </a:r>
                      <a:r>
                        <a:rPr sz="12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qualified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17780" marR="10795" algn="ctr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paramedic/first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2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BokSmart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Rugby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Medic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0307">
                <a:tc>
                  <a:txBody>
                    <a:bodyPr/>
                    <a:lstStyle/>
                    <a:p>
                      <a:pPr marL="20320" marR="11430" algn="ctr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Communication:</a:t>
                      </a:r>
                      <a:r>
                        <a:rPr sz="12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(BokSmart 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Spineline,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SICM,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Ambulance </a:t>
                      </a:r>
                      <a:r>
                        <a:rPr sz="1200" b="1" spc="-90" dirty="0">
                          <a:latin typeface="Trebuchet MS"/>
                          <a:cs typeface="Trebuchet MS"/>
                        </a:rPr>
                        <a:t>service,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Spinal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unit/hospital)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marR="10795" indent="-635" algn="ctr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Match/Venue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Dr/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Highest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qualified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paramedic/first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2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BokSmart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Rugby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Medic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76300" y="8967725"/>
            <a:ext cx="8013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17 |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8980425"/>
            <a:ext cx="75057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sz="1100" b="1" spc="-5" dirty="0">
                <a:latin typeface="Arial"/>
                <a:cs typeface="Arial"/>
              </a:rPr>
              <a:t>18 |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spc="22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58890" y="8902445"/>
            <a:ext cx="499109" cy="204470"/>
            <a:chOff x="6358890" y="8902445"/>
            <a:chExt cx="499109" cy="204470"/>
          </a:xfrm>
        </p:grpSpPr>
        <p:sp>
          <p:nvSpPr>
            <p:cNvPr id="4" name="object 4"/>
            <p:cNvSpPr/>
            <p:nvPr/>
          </p:nvSpPr>
          <p:spPr>
            <a:xfrm>
              <a:off x="6358890" y="8902445"/>
              <a:ext cx="499110" cy="204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53606" y="90948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70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66750" y="8884919"/>
            <a:ext cx="4476750" cy="6350"/>
          </a:xfrm>
          <a:custGeom>
            <a:avLst/>
            <a:gdLst/>
            <a:ahLst/>
            <a:cxnLst/>
            <a:rect l="l" t="t" r="r" b="b"/>
            <a:pathLst>
              <a:path w="4476750" h="6350">
                <a:moveTo>
                  <a:pt x="0" y="6096"/>
                </a:moveTo>
                <a:lnTo>
                  <a:pt x="4476750" y="6096"/>
                </a:lnTo>
                <a:lnTo>
                  <a:pt x="447675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0300" y="665480"/>
            <a:ext cx="2962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Emergency </a:t>
            </a:r>
            <a:r>
              <a:rPr sz="1200" b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Action Plan </a:t>
            </a:r>
            <a:r>
              <a:rPr sz="1200" b="1" u="sng" spc="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–</a:t>
            </a:r>
            <a:r>
              <a:rPr sz="1200" b="1" u="sng" spc="-2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Responsibility </a:t>
            </a: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Matrix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044" y="1077467"/>
            <a:ext cx="2324100" cy="304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20"/>
              </a:spcBef>
            </a:pPr>
            <a:r>
              <a:rPr sz="1100" spc="-5" dirty="0">
                <a:latin typeface="Arial"/>
                <a:cs typeface="Arial"/>
              </a:rPr>
              <a:t>Potential catastrophic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injury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044" y="2095500"/>
            <a:ext cx="2324100" cy="914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20"/>
              </a:spcBef>
            </a:pPr>
            <a:r>
              <a:rPr sz="1100" spc="-5" dirty="0">
                <a:latin typeface="Arial"/>
                <a:cs typeface="Arial"/>
              </a:rPr>
              <a:t>Management: Field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Protocol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3044" y="3609594"/>
            <a:ext cx="2324100" cy="914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sz="1100" spc="-5" dirty="0">
                <a:latin typeface="Arial"/>
                <a:cs typeface="Arial"/>
              </a:rPr>
              <a:t>Evacuation: Field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Protocol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044" y="6478523"/>
            <a:ext cx="2324100" cy="914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0"/>
              </a:spcBef>
            </a:pPr>
            <a:r>
              <a:rPr sz="1100" spc="-5" dirty="0">
                <a:latin typeface="Arial"/>
                <a:cs typeface="Arial"/>
              </a:rPr>
              <a:t>Evacuation: Venue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Protocol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3044" y="5030723"/>
            <a:ext cx="2324100" cy="685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6520" marR="434340">
              <a:lnSpc>
                <a:spcPct val="110500"/>
              </a:lnSpc>
              <a:spcBef>
                <a:spcPts val="175"/>
              </a:spcBef>
            </a:pPr>
            <a:r>
              <a:rPr sz="1100" spc="-5" dirty="0">
                <a:latin typeface="Arial"/>
                <a:cs typeface="Arial"/>
              </a:rPr>
              <a:t>Management: Medical Room  (Field Side)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044" y="8133588"/>
            <a:ext cx="2324100" cy="6477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sz="1100" spc="-5" dirty="0">
                <a:latin typeface="Arial"/>
                <a:cs typeface="Arial"/>
              </a:rPr>
              <a:t>Spinal Unit (General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Hospital)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3805" y="8999219"/>
            <a:ext cx="2324100" cy="571500"/>
          </a:xfrm>
          <a:custGeom>
            <a:avLst/>
            <a:gdLst/>
            <a:ahLst/>
            <a:cxnLst/>
            <a:rect l="l" t="t" r="r" b="b"/>
            <a:pathLst>
              <a:path w="2324100" h="571500">
                <a:moveTo>
                  <a:pt x="2324100" y="0"/>
                </a:moveTo>
                <a:lnTo>
                  <a:pt x="0" y="0"/>
                </a:lnTo>
                <a:lnTo>
                  <a:pt x="0" y="571499"/>
                </a:lnTo>
                <a:lnTo>
                  <a:pt x="2324100" y="571499"/>
                </a:lnTo>
                <a:lnTo>
                  <a:pt x="2324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3044" y="8999219"/>
            <a:ext cx="2324100" cy="5715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20"/>
              </a:spcBef>
            </a:pPr>
            <a:r>
              <a:rPr sz="1100" spc="-5" dirty="0">
                <a:latin typeface="Arial"/>
                <a:cs typeface="Arial"/>
              </a:rPr>
              <a:t>BokSmart Spineline</a:t>
            </a:r>
            <a:endParaRPr sz="11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30"/>
              </a:spcBef>
            </a:pPr>
            <a:r>
              <a:rPr sz="1300" b="1" dirty="0">
                <a:latin typeface="Arial"/>
                <a:cs typeface="Arial"/>
              </a:rPr>
              <a:t>0800 678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678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43500" y="2087117"/>
            <a:ext cx="2238375" cy="9334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20"/>
              </a:spcBef>
            </a:pPr>
            <a:r>
              <a:rPr sz="1100" spc="-10" dirty="0">
                <a:latin typeface="Arial"/>
                <a:cs typeface="Arial"/>
              </a:rPr>
              <a:t>Name:</a:t>
            </a:r>
            <a:endParaRPr sz="1100">
              <a:latin typeface="Arial"/>
              <a:cs typeface="Arial"/>
            </a:endParaRPr>
          </a:p>
          <a:p>
            <a:pPr marL="96520" marR="1356360">
              <a:lnSpc>
                <a:spcPct val="185900"/>
              </a:lnSpc>
            </a:pPr>
            <a:r>
              <a:rPr sz="1100" spc="-5" dirty="0">
                <a:latin typeface="Arial"/>
                <a:cs typeface="Arial"/>
              </a:rPr>
              <a:t>Designation:  Contact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700" y="1591817"/>
            <a:ext cx="3086100" cy="276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20"/>
              </a:spcBef>
            </a:pPr>
            <a:r>
              <a:rPr sz="1100" spc="-5" dirty="0">
                <a:latin typeface="Arial"/>
                <a:cs typeface="Arial"/>
              </a:rPr>
              <a:t>Mobilisation of Field side medical team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(signs)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3500" y="3621023"/>
            <a:ext cx="2238375" cy="9334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sz="1100" spc="-10" dirty="0">
                <a:latin typeface="Arial"/>
                <a:cs typeface="Arial"/>
              </a:rPr>
              <a:t>Name:</a:t>
            </a:r>
            <a:endParaRPr sz="1100">
              <a:latin typeface="Arial"/>
              <a:cs typeface="Arial"/>
            </a:endParaRPr>
          </a:p>
          <a:p>
            <a:pPr marL="96520" marR="1356360">
              <a:lnSpc>
                <a:spcPts val="2460"/>
              </a:lnSpc>
              <a:spcBef>
                <a:spcPts val="265"/>
              </a:spcBef>
            </a:pPr>
            <a:r>
              <a:rPr sz="1100" spc="-5" dirty="0">
                <a:latin typeface="Arial"/>
                <a:cs typeface="Arial"/>
              </a:rPr>
              <a:t>Designation:  Contact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38737" y="8131111"/>
            <a:ext cx="2247900" cy="942975"/>
            <a:chOff x="5138737" y="8131111"/>
            <a:chExt cx="2247900" cy="942975"/>
          </a:xfrm>
        </p:grpSpPr>
        <p:sp>
          <p:nvSpPr>
            <p:cNvPr id="20" name="object 20"/>
            <p:cNvSpPr/>
            <p:nvPr/>
          </p:nvSpPr>
          <p:spPr>
            <a:xfrm>
              <a:off x="5143500" y="8135873"/>
              <a:ext cx="2239010" cy="933450"/>
            </a:xfrm>
            <a:custGeom>
              <a:avLst/>
              <a:gdLst/>
              <a:ahLst/>
              <a:cxnLst/>
              <a:rect l="l" t="t" r="r" b="b"/>
              <a:pathLst>
                <a:path w="2239009" h="933450">
                  <a:moveTo>
                    <a:pt x="2238755" y="0"/>
                  </a:moveTo>
                  <a:lnTo>
                    <a:pt x="0" y="0"/>
                  </a:lnTo>
                  <a:lnTo>
                    <a:pt x="0" y="933450"/>
                  </a:lnTo>
                  <a:lnTo>
                    <a:pt x="2238755" y="933450"/>
                  </a:lnTo>
                  <a:lnTo>
                    <a:pt x="2238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43500" y="8135873"/>
              <a:ext cx="2238375" cy="933450"/>
            </a:xfrm>
            <a:custGeom>
              <a:avLst/>
              <a:gdLst/>
              <a:ahLst/>
              <a:cxnLst/>
              <a:rect l="l" t="t" r="r" b="b"/>
              <a:pathLst>
                <a:path w="2238375" h="933450">
                  <a:moveTo>
                    <a:pt x="2237994" y="0"/>
                  </a:moveTo>
                  <a:lnTo>
                    <a:pt x="0" y="0"/>
                  </a:lnTo>
                  <a:lnTo>
                    <a:pt x="0" y="933450"/>
                  </a:lnTo>
                  <a:lnTo>
                    <a:pt x="2237994" y="933450"/>
                  </a:lnTo>
                  <a:lnTo>
                    <a:pt x="223799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43500" y="8135873"/>
            <a:ext cx="2238375" cy="9334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sz="1100" spc="-5" dirty="0">
                <a:latin typeface="Arial"/>
                <a:cs typeface="Arial"/>
              </a:rPr>
              <a:t>Hospital Name:</a:t>
            </a:r>
            <a:endParaRPr sz="1100">
              <a:latin typeface="Arial"/>
              <a:cs typeface="Arial"/>
            </a:endParaRPr>
          </a:p>
          <a:p>
            <a:pPr marL="96520" marR="1146810">
              <a:lnSpc>
                <a:spcPts val="2460"/>
              </a:lnSpc>
              <a:spcBef>
                <a:spcPts val="265"/>
              </a:spcBef>
            </a:pPr>
            <a:r>
              <a:rPr sz="1100" spc="-5" dirty="0">
                <a:latin typeface="Arial"/>
                <a:cs typeface="Arial"/>
              </a:rPr>
              <a:t>Contact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person:  Contact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95494" y="5868923"/>
            <a:ext cx="2239010" cy="9334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sz="1100" spc="-5" dirty="0">
                <a:latin typeface="Arial"/>
                <a:cs typeface="Arial"/>
              </a:rPr>
              <a:t>Ambulance Service:</a:t>
            </a:r>
            <a:endParaRPr sz="1100">
              <a:latin typeface="Arial"/>
              <a:cs typeface="Arial"/>
            </a:endParaRPr>
          </a:p>
          <a:p>
            <a:pPr marL="96520" marR="1147445">
              <a:lnSpc>
                <a:spcPts val="2460"/>
              </a:lnSpc>
              <a:spcBef>
                <a:spcPts val="265"/>
              </a:spcBef>
            </a:pPr>
            <a:r>
              <a:rPr sz="1100" spc="-5" dirty="0">
                <a:latin typeface="Arial"/>
                <a:cs typeface="Arial"/>
              </a:rPr>
              <a:t>Contact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person:  Contact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42694" y="4549140"/>
            <a:ext cx="76200" cy="481965"/>
          </a:xfrm>
          <a:custGeom>
            <a:avLst/>
            <a:gdLst/>
            <a:ahLst/>
            <a:cxnLst/>
            <a:rect l="l" t="t" r="r" b="b"/>
            <a:pathLst>
              <a:path w="76200" h="481964">
                <a:moveTo>
                  <a:pt x="33527" y="405384"/>
                </a:moveTo>
                <a:lnTo>
                  <a:pt x="0" y="405384"/>
                </a:lnTo>
                <a:lnTo>
                  <a:pt x="38099" y="481584"/>
                </a:lnTo>
                <a:lnTo>
                  <a:pt x="67436" y="422910"/>
                </a:lnTo>
                <a:lnTo>
                  <a:pt x="38099" y="422910"/>
                </a:lnTo>
                <a:lnTo>
                  <a:pt x="35051" y="421386"/>
                </a:lnTo>
                <a:lnTo>
                  <a:pt x="33527" y="417576"/>
                </a:lnTo>
                <a:lnTo>
                  <a:pt x="33527" y="405384"/>
                </a:lnTo>
                <a:close/>
              </a:path>
              <a:path w="76200" h="481964">
                <a:moveTo>
                  <a:pt x="38099" y="0"/>
                </a:moveTo>
                <a:lnTo>
                  <a:pt x="35051" y="1524"/>
                </a:lnTo>
                <a:lnTo>
                  <a:pt x="33527" y="5334"/>
                </a:lnTo>
                <a:lnTo>
                  <a:pt x="33527" y="417576"/>
                </a:lnTo>
                <a:lnTo>
                  <a:pt x="35051" y="421386"/>
                </a:lnTo>
                <a:lnTo>
                  <a:pt x="38099" y="422910"/>
                </a:lnTo>
                <a:lnTo>
                  <a:pt x="41909" y="421386"/>
                </a:lnTo>
                <a:lnTo>
                  <a:pt x="43433" y="417576"/>
                </a:lnTo>
                <a:lnTo>
                  <a:pt x="43433" y="5334"/>
                </a:lnTo>
                <a:lnTo>
                  <a:pt x="41909" y="1524"/>
                </a:lnTo>
                <a:lnTo>
                  <a:pt x="38099" y="0"/>
                </a:lnTo>
                <a:close/>
              </a:path>
              <a:path w="76200" h="481964">
                <a:moveTo>
                  <a:pt x="76199" y="405384"/>
                </a:moveTo>
                <a:lnTo>
                  <a:pt x="43433" y="405384"/>
                </a:lnTo>
                <a:lnTo>
                  <a:pt x="43433" y="417576"/>
                </a:lnTo>
                <a:lnTo>
                  <a:pt x="41909" y="421386"/>
                </a:lnTo>
                <a:lnTo>
                  <a:pt x="38099" y="422910"/>
                </a:lnTo>
                <a:lnTo>
                  <a:pt x="67436" y="422910"/>
                </a:lnTo>
                <a:lnTo>
                  <a:pt x="76199" y="40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2694" y="5711190"/>
            <a:ext cx="76200" cy="767715"/>
          </a:xfrm>
          <a:custGeom>
            <a:avLst/>
            <a:gdLst/>
            <a:ahLst/>
            <a:cxnLst/>
            <a:rect l="l" t="t" r="r" b="b"/>
            <a:pathLst>
              <a:path w="76200" h="767714">
                <a:moveTo>
                  <a:pt x="33527" y="691134"/>
                </a:moveTo>
                <a:lnTo>
                  <a:pt x="0" y="691134"/>
                </a:lnTo>
                <a:lnTo>
                  <a:pt x="38099" y="767334"/>
                </a:lnTo>
                <a:lnTo>
                  <a:pt x="67436" y="708660"/>
                </a:lnTo>
                <a:lnTo>
                  <a:pt x="38099" y="708660"/>
                </a:lnTo>
                <a:lnTo>
                  <a:pt x="35051" y="707136"/>
                </a:lnTo>
                <a:lnTo>
                  <a:pt x="33527" y="703326"/>
                </a:lnTo>
                <a:lnTo>
                  <a:pt x="33527" y="691134"/>
                </a:lnTo>
                <a:close/>
              </a:path>
              <a:path w="76200" h="767714">
                <a:moveTo>
                  <a:pt x="38099" y="0"/>
                </a:moveTo>
                <a:lnTo>
                  <a:pt x="35051" y="1524"/>
                </a:lnTo>
                <a:lnTo>
                  <a:pt x="33527" y="5334"/>
                </a:lnTo>
                <a:lnTo>
                  <a:pt x="33527" y="703326"/>
                </a:lnTo>
                <a:lnTo>
                  <a:pt x="35051" y="707136"/>
                </a:lnTo>
                <a:lnTo>
                  <a:pt x="38099" y="708660"/>
                </a:lnTo>
                <a:lnTo>
                  <a:pt x="41909" y="707136"/>
                </a:lnTo>
                <a:lnTo>
                  <a:pt x="43433" y="703326"/>
                </a:lnTo>
                <a:lnTo>
                  <a:pt x="43433" y="5334"/>
                </a:lnTo>
                <a:lnTo>
                  <a:pt x="41909" y="1524"/>
                </a:lnTo>
                <a:lnTo>
                  <a:pt x="38099" y="0"/>
                </a:lnTo>
                <a:close/>
              </a:path>
              <a:path w="76200" h="767714">
                <a:moveTo>
                  <a:pt x="76199" y="691134"/>
                </a:moveTo>
                <a:lnTo>
                  <a:pt x="43433" y="691134"/>
                </a:lnTo>
                <a:lnTo>
                  <a:pt x="43433" y="703326"/>
                </a:lnTo>
                <a:lnTo>
                  <a:pt x="41909" y="707136"/>
                </a:lnTo>
                <a:lnTo>
                  <a:pt x="38099" y="708660"/>
                </a:lnTo>
                <a:lnTo>
                  <a:pt x="67436" y="708660"/>
                </a:lnTo>
                <a:lnTo>
                  <a:pt x="76199" y="6911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238506" y="5430773"/>
            <a:ext cx="4538345" cy="4076700"/>
            <a:chOff x="238506" y="5430773"/>
            <a:chExt cx="4538345" cy="4076700"/>
          </a:xfrm>
        </p:grpSpPr>
        <p:sp>
          <p:nvSpPr>
            <p:cNvPr id="27" name="object 27"/>
            <p:cNvSpPr/>
            <p:nvPr/>
          </p:nvSpPr>
          <p:spPr>
            <a:xfrm>
              <a:off x="1742694" y="7387589"/>
              <a:ext cx="76200" cy="748665"/>
            </a:xfrm>
            <a:custGeom>
              <a:avLst/>
              <a:gdLst/>
              <a:ahLst/>
              <a:cxnLst/>
              <a:rect l="l" t="t" r="r" b="b"/>
              <a:pathLst>
                <a:path w="76200" h="748665">
                  <a:moveTo>
                    <a:pt x="33527" y="672083"/>
                  </a:moveTo>
                  <a:lnTo>
                    <a:pt x="0" y="672083"/>
                  </a:lnTo>
                  <a:lnTo>
                    <a:pt x="38099" y="748283"/>
                  </a:lnTo>
                  <a:lnTo>
                    <a:pt x="67436" y="689609"/>
                  </a:lnTo>
                  <a:lnTo>
                    <a:pt x="38099" y="689609"/>
                  </a:lnTo>
                  <a:lnTo>
                    <a:pt x="35051" y="688085"/>
                  </a:lnTo>
                  <a:lnTo>
                    <a:pt x="33527" y="684275"/>
                  </a:lnTo>
                  <a:lnTo>
                    <a:pt x="33527" y="672083"/>
                  </a:lnTo>
                  <a:close/>
                </a:path>
                <a:path w="76200" h="748665">
                  <a:moveTo>
                    <a:pt x="38099" y="0"/>
                  </a:moveTo>
                  <a:lnTo>
                    <a:pt x="35051" y="1523"/>
                  </a:lnTo>
                  <a:lnTo>
                    <a:pt x="33527" y="5333"/>
                  </a:lnTo>
                  <a:lnTo>
                    <a:pt x="33527" y="684275"/>
                  </a:lnTo>
                  <a:lnTo>
                    <a:pt x="35051" y="688085"/>
                  </a:lnTo>
                  <a:lnTo>
                    <a:pt x="38099" y="689609"/>
                  </a:lnTo>
                  <a:lnTo>
                    <a:pt x="41909" y="688085"/>
                  </a:lnTo>
                  <a:lnTo>
                    <a:pt x="43433" y="684275"/>
                  </a:lnTo>
                  <a:lnTo>
                    <a:pt x="43433" y="5333"/>
                  </a:lnTo>
                  <a:lnTo>
                    <a:pt x="41909" y="1523"/>
                  </a:lnTo>
                  <a:lnTo>
                    <a:pt x="38099" y="0"/>
                  </a:lnTo>
                  <a:close/>
                </a:path>
                <a:path w="76200" h="748665">
                  <a:moveTo>
                    <a:pt x="76199" y="672083"/>
                  </a:moveTo>
                  <a:lnTo>
                    <a:pt x="43433" y="672083"/>
                  </a:lnTo>
                  <a:lnTo>
                    <a:pt x="43433" y="684275"/>
                  </a:lnTo>
                  <a:lnTo>
                    <a:pt x="41909" y="688085"/>
                  </a:lnTo>
                  <a:lnTo>
                    <a:pt x="38099" y="689609"/>
                  </a:lnTo>
                  <a:lnTo>
                    <a:pt x="67436" y="689609"/>
                  </a:lnTo>
                  <a:lnTo>
                    <a:pt x="76199" y="6720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43456" y="8778239"/>
              <a:ext cx="76200" cy="2209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8506" y="5430773"/>
              <a:ext cx="4086225" cy="4076700"/>
            </a:xfrm>
            <a:custGeom>
              <a:avLst/>
              <a:gdLst/>
              <a:ahLst/>
              <a:cxnLst/>
              <a:rect l="l" t="t" r="r" b="b"/>
              <a:pathLst>
                <a:path w="4086225" h="4076700">
                  <a:moveTo>
                    <a:pt x="43434" y="3905250"/>
                  </a:moveTo>
                  <a:lnTo>
                    <a:pt x="41910" y="3901440"/>
                  </a:lnTo>
                  <a:lnTo>
                    <a:pt x="38100" y="3899916"/>
                  </a:lnTo>
                  <a:lnTo>
                    <a:pt x="35052" y="3901440"/>
                  </a:lnTo>
                  <a:lnTo>
                    <a:pt x="33528" y="3905250"/>
                  </a:lnTo>
                  <a:lnTo>
                    <a:pt x="33528" y="3933444"/>
                  </a:lnTo>
                  <a:lnTo>
                    <a:pt x="35052" y="3937254"/>
                  </a:lnTo>
                  <a:lnTo>
                    <a:pt x="38100" y="3938016"/>
                  </a:lnTo>
                  <a:lnTo>
                    <a:pt x="41910" y="3937254"/>
                  </a:lnTo>
                  <a:lnTo>
                    <a:pt x="43434" y="3933444"/>
                  </a:lnTo>
                  <a:lnTo>
                    <a:pt x="43434" y="3905250"/>
                  </a:lnTo>
                  <a:close/>
                </a:path>
                <a:path w="4086225" h="4076700">
                  <a:moveTo>
                    <a:pt x="43434" y="3838194"/>
                  </a:moveTo>
                  <a:lnTo>
                    <a:pt x="41910" y="3835146"/>
                  </a:lnTo>
                  <a:lnTo>
                    <a:pt x="38100" y="3833622"/>
                  </a:lnTo>
                  <a:lnTo>
                    <a:pt x="35052" y="3835146"/>
                  </a:lnTo>
                  <a:lnTo>
                    <a:pt x="33528" y="3838194"/>
                  </a:lnTo>
                  <a:lnTo>
                    <a:pt x="33528" y="3867150"/>
                  </a:lnTo>
                  <a:lnTo>
                    <a:pt x="35052" y="3870198"/>
                  </a:lnTo>
                  <a:lnTo>
                    <a:pt x="38100" y="3871722"/>
                  </a:lnTo>
                  <a:lnTo>
                    <a:pt x="41910" y="3870198"/>
                  </a:lnTo>
                  <a:lnTo>
                    <a:pt x="43434" y="3867150"/>
                  </a:lnTo>
                  <a:lnTo>
                    <a:pt x="43434" y="3838194"/>
                  </a:lnTo>
                  <a:close/>
                </a:path>
                <a:path w="4086225" h="4076700">
                  <a:moveTo>
                    <a:pt x="43434" y="3771900"/>
                  </a:moveTo>
                  <a:lnTo>
                    <a:pt x="41910" y="3768090"/>
                  </a:lnTo>
                  <a:lnTo>
                    <a:pt x="38100" y="3766566"/>
                  </a:lnTo>
                  <a:lnTo>
                    <a:pt x="35052" y="3768090"/>
                  </a:lnTo>
                  <a:lnTo>
                    <a:pt x="33528" y="3771900"/>
                  </a:lnTo>
                  <a:lnTo>
                    <a:pt x="33528" y="3800094"/>
                  </a:lnTo>
                  <a:lnTo>
                    <a:pt x="35052" y="3803904"/>
                  </a:lnTo>
                  <a:lnTo>
                    <a:pt x="38100" y="3804666"/>
                  </a:lnTo>
                  <a:lnTo>
                    <a:pt x="41910" y="3803904"/>
                  </a:lnTo>
                  <a:lnTo>
                    <a:pt x="43434" y="3800094"/>
                  </a:lnTo>
                  <a:lnTo>
                    <a:pt x="43434" y="3771900"/>
                  </a:lnTo>
                  <a:close/>
                </a:path>
                <a:path w="4086225" h="4076700">
                  <a:moveTo>
                    <a:pt x="43434" y="3704844"/>
                  </a:moveTo>
                  <a:lnTo>
                    <a:pt x="41910" y="3701796"/>
                  </a:lnTo>
                  <a:lnTo>
                    <a:pt x="38100" y="3700272"/>
                  </a:lnTo>
                  <a:lnTo>
                    <a:pt x="35052" y="3701796"/>
                  </a:lnTo>
                  <a:lnTo>
                    <a:pt x="33528" y="3704844"/>
                  </a:lnTo>
                  <a:lnTo>
                    <a:pt x="33528" y="3733800"/>
                  </a:lnTo>
                  <a:lnTo>
                    <a:pt x="35052" y="3736848"/>
                  </a:lnTo>
                  <a:lnTo>
                    <a:pt x="38100" y="3738372"/>
                  </a:lnTo>
                  <a:lnTo>
                    <a:pt x="41910" y="3736848"/>
                  </a:lnTo>
                  <a:lnTo>
                    <a:pt x="43434" y="3733800"/>
                  </a:lnTo>
                  <a:lnTo>
                    <a:pt x="43434" y="3704844"/>
                  </a:lnTo>
                  <a:close/>
                </a:path>
                <a:path w="4086225" h="4076700">
                  <a:moveTo>
                    <a:pt x="43434" y="3638550"/>
                  </a:moveTo>
                  <a:lnTo>
                    <a:pt x="41910" y="3634740"/>
                  </a:lnTo>
                  <a:lnTo>
                    <a:pt x="38100" y="3633216"/>
                  </a:lnTo>
                  <a:lnTo>
                    <a:pt x="35052" y="3634740"/>
                  </a:lnTo>
                  <a:lnTo>
                    <a:pt x="33528" y="3638550"/>
                  </a:lnTo>
                  <a:lnTo>
                    <a:pt x="33528" y="3666744"/>
                  </a:lnTo>
                  <a:lnTo>
                    <a:pt x="35052" y="3670554"/>
                  </a:lnTo>
                  <a:lnTo>
                    <a:pt x="38100" y="3671316"/>
                  </a:lnTo>
                  <a:lnTo>
                    <a:pt x="41910" y="3670554"/>
                  </a:lnTo>
                  <a:lnTo>
                    <a:pt x="43434" y="3666744"/>
                  </a:lnTo>
                  <a:lnTo>
                    <a:pt x="43434" y="3638550"/>
                  </a:lnTo>
                  <a:close/>
                </a:path>
                <a:path w="4086225" h="4076700">
                  <a:moveTo>
                    <a:pt x="43434" y="3571494"/>
                  </a:moveTo>
                  <a:lnTo>
                    <a:pt x="41910" y="3568446"/>
                  </a:lnTo>
                  <a:lnTo>
                    <a:pt x="38100" y="3566922"/>
                  </a:lnTo>
                  <a:lnTo>
                    <a:pt x="35052" y="3568446"/>
                  </a:lnTo>
                  <a:lnTo>
                    <a:pt x="33528" y="3571494"/>
                  </a:lnTo>
                  <a:lnTo>
                    <a:pt x="33528" y="3600450"/>
                  </a:lnTo>
                  <a:lnTo>
                    <a:pt x="35052" y="3603498"/>
                  </a:lnTo>
                  <a:lnTo>
                    <a:pt x="38100" y="3605022"/>
                  </a:lnTo>
                  <a:lnTo>
                    <a:pt x="41910" y="3603498"/>
                  </a:lnTo>
                  <a:lnTo>
                    <a:pt x="43434" y="3600450"/>
                  </a:lnTo>
                  <a:lnTo>
                    <a:pt x="43434" y="3571494"/>
                  </a:lnTo>
                  <a:close/>
                </a:path>
                <a:path w="4086225" h="4076700">
                  <a:moveTo>
                    <a:pt x="43434" y="3505200"/>
                  </a:moveTo>
                  <a:lnTo>
                    <a:pt x="41910" y="3501390"/>
                  </a:lnTo>
                  <a:lnTo>
                    <a:pt x="38100" y="3499866"/>
                  </a:lnTo>
                  <a:lnTo>
                    <a:pt x="35052" y="3501390"/>
                  </a:lnTo>
                  <a:lnTo>
                    <a:pt x="33528" y="3505200"/>
                  </a:lnTo>
                  <a:lnTo>
                    <a:pt x="33528" y="3533394"/>
                  </a:lnTo>
                  <a:lnTo>
                    <a:pt x="35052" y="3537204"/>
                  </a:lnTo>
                  <a:lnTo>
                    <a:pt x="38100" y="3537966"/>
                  </a:lnTo>
                  <a:lnTo>
                    <a:pt x="41910" y="3537204"/>
                  </a:lnTo>
                  <a:lnTo>
                    <a:pt x="43434" y="3533394"/>
                  </a:lnTo>
                  <a:lnTo>
                    <a:pt x="43434" y="3505200"/>
                  </a:lnTo>
                  <a:close/>
                </a:path>
                <a:path w="4086225" h="4076700">
                  <a:moveTo>
                    <a:pt x="43434" y="3438144"/>
                  </a:moveTo>
                  <a:lnTo>
                    <a:pt x="41910" y="3435096"/>
                  </a:lnTo>
                  <a:lnTo>
                    <a:pt x="38100" y="3433572"/>
                  </a:lnTo>
                  <a:lnTo>
                    <a:pt x="35052" y="3435096"/>
                  </a:lnTo>
                  <a:lnTo>
                    <a:pt x="33528" y="3438144"/>
                  </a:lnTo>
                  <a:lnTo>
                    <a:pt x="33528" y="3467100"/>
                  </a:lnTo>
                  <a:lnTo>
                    <a:pt x="35052" y="3470148"/>
                  </a:lnTo>
                  <a:lnTo>
                    <a:pt x="38100" y="3471672"/>
                  </a:lnTo>
                  <a:lnTo>
                    <a:pt x="41910" y="3470148"/>
                  </a:lnTo>
                  <a:lnTo>
                    <a:pt x="43434" y="3467100"/>
                  </a:lnTo>
                  <a:lnTo>
                    <a:pt x="43434" y="3438144"/>
                  </a:lnTo>
                  <a:close/>
                </a:path>
                <a:path w="4086225" h="4076700">
                  <a:moveTo>
                    <a:pt x="43434" y="3371850"/>
                  </a:moveTo>
                  <a:lnTo>
                    <a:pt x="41910" y="3368040"/>
                  </a:lnTo>
                  <a:lnTo>
                    <a:pt x="38100" y="3366516"/>
                  </a:lnTo>
                  <a:lnTo>
                    <a:pt x="35052" y="3368040"/>
                  </a:lnTo>
                  <a:lnTo>
                    <a:pt x="33528" y="3371850"/>
                  </a:lnTo>
                  <a:lnTo>
                    <a:pt x="33528" y="3400044"/>
                  </a:lnTo>
                  <a:lnTo>
                    <a:pt x="35052" y="3403854"/>
                  </a:lnTo>
                  <a:lnTo>
                    <a:pt x="38100" y="3404616"/>
                  </a:lnTo>
                  <a:lnTo>
                    <a:pt x="41910" y="3403854"/>
                  </a:lnTo>
                  <a:lnTo>
                    <a:pt x="43434" y="3400044"/>
                  </a:lnTo>
                  <a:lnTo>
                    <a:pt x="43434" y="3371850"/>
                  </a:lnTo>
                  <a:close/>
                </a:path>
                <a:path w="4086225" h="4076700">
                  <a:moveTo>
                    <a:pt x="43434" y="3304806"/>
                  </a:moveTo>
                  <a:lnTo>
                    <a:pt x="41910" y="3301758"/>
                  </a:lnTo>
                  <a:lnTo>
                    <a:pt x="38100" y="3300222"/>
                  </a:lnTo>
                  <a:lnTo>
                    <a:pt x="35052" y="3301758"/>
                  </a:lnTo>
                  <a:lnTo>
                    <a:pt x="33528" y="3304806"/>
                  </a:lnTo>
                  <a:lnTo>
                    <a:pt x="33528" y="3333750"/>
                  </a:lnTo>
                  <a:lnTo>
                    <a:pt x="35052" y="3336798"/>
                  </a:lnTo>
                  <a:lnTo>
                    <a:pt x="38100" y="3338322"/>
                  </a:lnTo>
                  <a:lnTo>
                    <a:pt x="41910" y="3336798"/>
                  </a:lnTo>
                  <a:lnTo>
                    <a:pt x="43434" y="3333750"/>
                  </a:lnTo>
                  <a:lnTo>
                    <a:pt x="43434" y="3304806"/>
                  </a:lnTo>
                  <a:close/>
                </a:path>
                <a:path w="4086225" h="4076700">
                  <a:moveTo>
                    <a:pt x="43434" y="3238500"/>
                  </a:moveTo>
                  <a:lnTo>
                    <a:pt x="41910" y="3234690"/>
                  </a:lnTo>
                  <a:lnTo>
                    <a:pt x="38100" y="3233166"/>
                  </a:lnTo>
                  <a:lnTo>
                    <a:pt x="35052" y="3234690"/>
                  </a:lnTo>
                  <a:lnTo>
                    <a:pt x="33528" y="3238500"/>
                  </a:lnTo>
                  <a:lnTo>
                    <a:pt x="33528" y="3266694"/>
                  </a:lnTo>
                  <a:lnTo>
                    <a:pt x="35052" y="3270504"/>
                  </a:lnTo>
                  <a:lnTo>
                    <a:pt x="38100" y="3271266"/>
                  </a:lnTo>
                  <a:lnTo>
                    <a:pt x="41910" y="3270504"/>
                  </a:lnTo>
                  <a:lnTo>
                    <a:pt x="43434" y="3266694"/>
                  </a:lnTo>
                  <a:lnTo>
                    <a:pt x="43434" y="3238500"/>
                  </a:lnTo>
                  <a:close/>
                </a:path>
                <a:path w="4086225" h="4076700">
                  <a:moveTo>
                    <a:pt x="43434" y="3171444"/>
                  </a:moveTo>
                  <a:lnTo>
                    <a:pt x="41910" y="3168396"/>
                  </a:lnTo>
                  <a:lnTo>
                    <a:pt x="38100" y="3166872"/>
                  </a:lnTo>
                  <a:lnTo>
                    <a:pt x="35052" y="3168396"/>
                  </a:lnTo>
                  <a:lnTo>
                    <a:pt x="33528" y="3171444"/>
                  </a:lnTo>
                  <a:lnTo>
                    <a:pt x="33528" y="3200400"/>
                  </a:lnTo>
                  <a:lnTo>
                    <a:pt x="35052" y="3203448"/>
                  </a:lnTo>
                  <a:lnTo>
                    <a:pt x="38100" y="3204972"/>
                  </a:lnTo>
                  <a:lnTo>
                    <a:pt x="41910" y="3203448"/>
                  </a:lnTo>
                  <a:lnTo>
                    <a:pt x="43434" y="3200400"/>
                  </a:lnTo>
                  <a:lnTo>
                    <a:pt x="43434" y="3171444"/>
                  </a:lnTo>
                  <a:close/>
                </a:path>
                <a:path w="4086225" h="4076700">
                  <a:moveTo>
                    <a:pt x="43434" y="3105150"/>
                  </a:moveTo>
                  <a:lnTo>
                    <a:pt x="41910" y="3101340"/>
                  </a:lnTo>
                  <a:lnTo>
                    <a:pt x="38100" y="3099816"/>
                  </a:lnTo>
                  <a:lnTo>
                    <a:pt x="35052" y="3101340"/>
                  </a:lnTo>
                  <a:lnTo>
                    <a:pt x="33528" y="3105150"/>
                  </a:lnTo>
                  <a:lnTo>
                    <a:pt x="33528" y="3133344"/>
                  </a:lnTo>
                  <a:lnTo>
                    <a:pt x="35052" y="3137154"/>
                  </a:lnTo>
                  <a:lnTo>
                    <a:pt x="38100" y="3137916"/>
                  </a:lnTo>
                  <a:lnTo>
                    <a:pt x="41910" y="3137154"/>
                  </a:lnTo>
                  <a:lnTo>
                    <a:pt x="43434" y="3133344"/>
                  </a:lnTo>
                  <a:lnTo>
                    <a:pt x="43434" y="3105150"/>
                  </a:lnTo>
                  <a:close/>
                </a:path>
                <a:path w="4086225" h="4076700">
                  <a:moveTo>
                    <a:pt x="43434" y="3038094"/>
                  </a:moveTo>
                  <a:lnTo>
                    <a:pt x="41910" y="3035046"/>
                  </a:lnTo>
                  <a:lnTo>
                    <a:pt x="38100" y="3033522"/>
                  </a:lnTo>
                  <a:lnTo>
                    <a:pt x="35052" y="3035046"/>
                  </a:lnTo>
                  <a:lnTo>
                    <a:pt x="33528" y="3038094"/>
                  </a:lnTo>
                  <a:lnTo>
                    <a:pt x="33528" y="3067050"/>
                  </a:lnTo>
                  <a:lnTo>
                    <a:pt x="35052" y="3070098"/>
                  </a:lnTo>
                  <a:lnTo>
                    <a:pt x="38100" y="3071622"/>
                  </a:lnTo>
                  <a:lnTo>
                    <a:pt x="41910" y="3070098"/>
                  </a:lnTo>
                  <a:lnTo>
                    <a:pt x="43434" y="3067050"/>
                  </a:lnTo>
                  <a:lnTo>
                    <a:pt x="43434" y="3038094"/>
                  </a:lnTo>
                  <a:close/>
                </a:path>
                <a:path w="4086225" h="4076700">
                  <a:moveTo>
                    <a:pt x="43434" y="2971800"/>
                  </a:moveTo>
                  <a:lnTo>
                    <a:pt x="41910" y="2967990"/>
                  </a:lnTo>
                  <a:lnTo>
                    <a:pt x="38100" y="2966466"/>
                  </a:lnTo>
                  <a:lnTo>
                    <a:pt x="35052" y="2967990"/>
                  </a:lnTo>
                  <a:lnTo>
                    <a:pt x="33528" y="2971800"/>
                  </a:lnTo>
                  <a:lnTo>
                    <a:pt x="33528" y="2999994"/>
                  </a:lnTo>
                  <a:lnTo>
                    <a:pt x="35052" y="3003804"/>
                  </a:lnTo>
                  <a:lnTo>
                    <a:pt x="38100" y="3004566"/>
                  </a:lnTo>
                  <a:lnTo>
                    <a:pt x="41910" y="3003804"/>
                  </a:lnTo>
                  <a:lnTo>
                    <a:pt x="43434" y="2999994"/>
                  </a:lnTo>
                  <a:lnTo>
                    <a:pt x="43434" y="2971800"/>
                  </a:lnTo>
                  <a:close/>
                </a:path>
                <a:path w="4086225" h="4076700">
                  <a:moveTo>
                    <a:pt x="43434" y="2904744"/>
                  </a:moveTo>
                  <a:lnTo>
                    <a:pt x="41910" y="2901696"/>
                  </a:lnTo>
                  <a:lnTo>
                    <a:pt x="38100" y="2900172"/>
                  </a:lnTo>
                  <a:lnTo>
                    <a:pt x="35052" y="2901696"/>
                  </a:lnTo>
                  <a:lnTo>
                    <a:pt x="33528" y="2904744"/>
                  </a:lnTo>
                  <a:lnTo>
                    <a:pt x="33528" y="2933700"/>
                  </a:lnTo>
                  <a:lnTo>
                    <a:pt x="35052" y="2936748"/>
                  </a:lnTo>
                  <a:lnTo>
                    <a:pt x="38100" y="2938272"/>
                  </a:lnTo>
                  <a:lnTo>
                    <a:pt x="41910" y="2936748"/>
                  </a:lnTo>
                  <a:lnTo>
                    <a:pt x="43434" y="2933700"/>
                  </a:lnTo>
                  <a:lnTo>
                    <a:pt x="43434" y="2904744"/>
                  </a:lnTo>
                  <a:close/>
                </a:path>
                <a:path w="4086225" h="4076700">
                  <a:moveTo>
                    <a:pt x="43434" y="2838450"/>
                  </a:moveTo>
                  <a:lnTo>
                    <a:pt x="41910" y="2834640"/>
                  </a:lnTo>
                  <a:lnTo>
                    <a:pt x="38100" y="2833116"/>
                  </a:lnTo>
                  <a:lnTo>
                    <a:pt x="35052" y="2834640"/>
                  </a:lnTo>
                  <a:lnTo>
                    <a:pt x="33528" y="2838450"/>
                  </a:lnTo>
                  <a:lnTo>
                    <a:pt x="33528" y="2866644"/>
                  </a:lnTo>
                  <a:lnTo>
                    <a:pt x="35052" y="2870454"/>
                  </a:lnTo>
                  <a:lnTo>
                    <a:pt x="38100" y="2871216"/>
                  </a:lnTo>
                  <a:lnTo>
                    <a:pt x="41910" y="2870454"/>
                  </a:lnTo>
                  <a:lnTo>
                    <a:pt x="43434" y="2866644"/>
                  </a:lnTo>
                  <a:lnTo>
                    <a:pt x="43434" y="2838450"/>
                  </a:lnTo>
                  <a:close/>
                </a:path>
                <a:path w="4086225" h="4076700">
                  <a:moveTo>
                    <a:pt x="43434" y="2771394"/>
                  </a:moveTo>
                  <a:lnTo>
                    <a:pt x="41910" y="2768346"/>
                  </a:lnTo>
                  <a:lnTo>
                    <a:pt x="38100" y="2766822"/>
                  </a:lnTo>
                  <a:lnTo>
                    <a:pt x="35052" y="2768346"/>
                  </a:lnTo>
                  <a:lnTo>
                    <a:pt x="33528" y="2771394"/>
                  </a:lnTo>
                  <a:lnTo>
                    <a:pt x="33528" y="2800350"/>
                  </a:lnTo>
                  <a:lnTo>
                    <a:pt x="35052" y="2803398"/>
                  </a:lnTo>
                  <a:lnTo>
                    <a:pt x="38100" y="2804922"/>
                  </a:lnTo>
                  <a:lnTo>
                    <a:pt x="41910" y="2803398"/>
                  </a:lnTo>
                  <a:lnTo>
                    <a:pt x="43434" y="2800350"/>
                  </a:lnTo>
                  <a:lnTo>
                    <a:pt x="43434" y="2771394"/>
                  </a:lnTo>
                  <a:close/>
                </a:path>
                <a:path w="4086225" h="4076700">
                  <a:moveTo>
                    <a:pt x="43434" y="2705100"/>
                  </a:moveTo>
                  <a:lnTo>
                    <a:pt x="41910" y="2701290"/>
                  </a:lnTo>
                  <a:lnTo>
                    <a:pt x="38100" y="2699766"/>
                  </a:lnTo>
                  <a:lnTo>
                    <a:pt x="35052" y="2701290"/>
                  </a:lnTo>
                  <a:lnTo>
                    <a:pt x="33528" y="2705100"/>
                  </a:lnTo>
                  <a:lnTo>
                    <a:pt x="33528" y="2733294"/>
                  </a:lnTo>
                  <a:lnTo>
                    <a:pt x="35052" y="2737104"/>
                  </a:lnTo>
                  <a:lnTo>
                    <a:pt x="38100" y="2737866"/>
                  </a:lnTo>
                  <a:lnTo>
                    <a:pt x="41910" y="2737104"/>
                  </a:lnTo>
                  <a:lnTo>
                    <a:pt x="43434" y="2733294"/>
                  </a:lnTo>
                  <a:lnTo>
                    <a:pt x="43434" y="2705100"/>
                  </a:lnTo>
                  <a:close/>
                </a:path>
                <a:path w="4086225" h="4076700">
                  <a:moveTo>
                    <a:pt x="43434" y="2638044"/>
                  </a:moveTo>
                  <a:lnTo>
                    <a:pt x="41910" y="2634996"/>
                  </a:lnTo>
                  <a:lnTo>
                    <a:pt x="38100" y="2633472"/>
                  </a:lnTo>
                  <a:lnTo>
                    <a:pt x="35052" y="2634996"/>
                  </a:lnTo>
                  <a:lnTo>
                    <a:pt x="33528" y="2638044"/>
                  </a:lnTo>
                  <a:lnTo>
                    <a:pt x="33528" y="2667000"/>
                  </a:lnTo>
                  <a:lnTo>
                    <a:pt x="35052" y="2670048"/>
                  </a:lnTo>
                  <a:lnTo>
                    <a:pt x="38100" y="2671572"/>
                  </a:lnTo>
                  <a:lnTo>
                    <a:pt x="41910" y="2670048"/>
                  </a:lnTo>
                  <a:lnTo>
                    <a:pt x="43434" y="2667000"/>
                  </a:lnTo>
                  <a:lnTo>
                    <a:pt x="43434" y="2638044"/>
                  </a:lnTo>
                  <a:close/>
                </a:path>
                <a:path w="4086225" h="4076700">
                  <a:moveTo>
                    <a:pt x="43434" y="2571750"/>
                  </a:moveTo>
                  <a:lnTo>
                    <a:pt x="41910" y="2567940"/>
                  </a:lnTo>
                  <a:lnTo>
                    <a:pt x="38100" y="2566416"/>
                  </a:lnTo>
                  <a:lnTo>
                    <a:pt x="35052" y="2567940"/>
                  </a:lnTo>
                  <a:lnTo>
                    <a:pt x="33528" y="2571750"/>
                  </a:lnTo>
                  <a:lnTo>
                    <a:pt x="33528" y="2599944"/>
                  </a:lnTo>
                  <a:lnTo>
                    <a:pt x="35052" y="2603754"/>
                  </a:lnTo>
                  <a:lnTo>
                    <a:pt x="38100" y="2604516"/>
                  </a:lnTo>
                  <a:lnTo>
                    <a:pt x="41910" y="2603754"/>
                  </a:lnTo>
                  <a:lnTo>
                    <a:pt x="43434" y="2599944"/>
                  </a:lnTo>
                  <a:lnTo>
                    <a:pt x="43434" y="2571750"/>
                  </a:lnTo>
                  <a:close/>
                </a:path>
                <a:path w="4086225" h="4076700">
                  <a:moveTo>
                    <a:pt x="43434" y="2504694"/>
                  </a:moveTo>
                  <a:lnTo>
                    <a:pt x="41910" y="2501646"/>
                  </a:lnTo>
                  <a:lnTo>
                    <a:pt x="38100" y="2500122"/>
                  </a:lnTo>
                  <a:lnTo>
                    <a:pt x="35052" y="2501646"/>
                  </a:lnTo>
                  <a:lnTo>
                    <a:pt x="33528" y="2504694"/>
                  </a:lnTo>
                  <a:lnTo>
                    <a:pt x="33528" y="2533650"/>
                  </a:lnTo>
                  <a:lnTo>
                    <a:pt x="35052" y="2536698"/>
                  </a:lnTo>
                  <a:lnTo>
                    <a:pt x="38100" y="2538222"/>
                  </a:lnTo>
                  <a:lnTo>
                    <a:pt x="41910" y="2536698"/>
                  </a:lnTo>
                  <a:lnTo>
                    <a:pt x="43434" y="2533650"/>
                  </a:lnTo>
                  <a:lnTo>
                    <a:pt x="43434" y="2504694"/>
                  </a:lnTo>
                  <a:close/>
                </a:path>
                <a:path w="4086225" h="4076700">
                  <a:moveTo>
                    <a:pt x="43434" y="2438400"/>
                  </a:moveTo>
                  <a:lnTo>
                    <a:pt x="41910" y="2434590"/>
                  </a:lnTo>
                  <a:lnTo>
                    <a:pt x="38100" y="2433066"/>
                  </a:lnTo>
                  <a:lnTo>
                    <a:pt x="35052" y="2434590"/>
                  </a:lnTo>
                  <a:lnTo>
                    <a:pt x="33528" y="2438400"/>
                  </a:lnTo>
                  <a:lnTo>
                    <a:pt x="33528" y="2466594"/>
                  </a:lnTo>
                  <a:lnTo>
                    <a:pt x="35052" y="2470404"/>
                  </a:lnTo>
                  <a:lnTo>
                    <a:pt x="38100" y="2471166"/>
                  </a:lnTo>
                  <a:lnTo>
                    <a:pt x="41910" y="2470404"/>
                  </a:lnTo>
                  <a:lnTo>
                    <a:pt x="43434" y="2466594"/>
                  </a:lnTo>
                  <a:lnTo>
                    <a:pt x="43434" y="2438400"/>
                  </a:lnTo>
                  <a:close/>
                </a:path>
                <a:path w="4086225" h="4076700">
                  <a:moveTo>
                    <a:pt x="43434" y="2371344"/>
                  </a:moveTo>
                  <a:lnTo>
                    <a:pt x="41910" y="2368296"/>
                  </a:lnTo>
                  <a:lnTo>
                    <a:pt x="38100" y="2366772"/>
                  </a:lnTo>
                  <a:lnTo>
                    <a:pt x="35052" y="2368296"/>
                  </a:lnTo>
                  <a:lnTo>
                    <a:pt x="33528" y="2371344"/>
                  </a:lnTo>
                  <a:lnTo>
                    <a:pt x="33528" y="2400300"/>
                  </a:lnTo>
                  <a:lnTo>
                    <a:pt x="35052" y="2403348"/>
                  </a:lnTo>
                  <a:lnTo>
                    <a:pt x="38100" y="2404872"/>
                  </a:lnTo>
                  <a:lnTo>
                    <a:pt x="41910" y="2403348"/>
                  </a:lnTo>
                  <a:lnTo>
                    <a:pt x="43434" y="2400300"/>
                  </a:lnTo>
                  <a:lnTo>
                    <a:pt x="43434" y="2371344"/>
                  </a:lnTo>
                  <a:close/>
                </a:path>
                <a:path w="4086225" h="4076700">
                  <a:moveTo>
                    <a:pt x="43434" y="2305050"/>
                  </a:moveTo>
                  <a:lnTo>
                    <a:pt x="41910" y="2301240"/>
                  </a:lnTo>
                  <a:lnTo>
                    <a:pt x="38100" y="2299716"/>
                  </a:lnTo>
                  <a:lnTo>
                    <a:pt x="35052" y="2301240"/>
                  </a:lnTo>
                  <a:lnTo>
                    <a:pt x="33528" y="2305050"/>
                  </a:lnTo>
                  <a:lnTo>
                    <a:pt x="33528" y="2333244"/>
                  </a:lnTo>
                  <a:lnTo>
                    <a:pt x="35052" y="2337054"/>
                  </a:lnTo>
                  <a:lnTo>
                    <a:pt x="38100" y="2337816"/>
                  </a:lnTo>
                  <a:lnTo>
                    <a:pt x="41910" y="2337054"/>
                  </a:lnTo>
                  <a:lnTo>
                    <a:pt x="43434" y="2333244"/>
                  </a:lnTo>
                  <a:lnTo>
                    <a:pt x="43434" y="2305050"/>
                  </a:lnTo>
                  <a:close/>
                </a:path>
                <a:path w="4086225" h="4076700">
                  <a:moveTo>
                    <a:pt x="43434" y="2237994"/>
                  </a:moveTo>
                  <a:lnTo>
                    <a:pt x="41910" y="2234946"/>
                  </a:lnTo>
                  <a:lnTo>
                    <a:pt x="38100" y="2233422"/>
                  </a:lnTo>
                  <a:lnTo>
                    <a:pt x="35052" y="2234946"/>
                  </a:lnTo>
                  <a:lnTo>
                    <a:pt x="33528" y="2237994"/>
                  </a:lnTo>
                  <a:lnTo>
                    <a:pt x="33528" y="2266950"/>
                  </a:lnTo>
                  <a:lnTo>
                    <a:pt x="35052" y="2269998"/>
                  </a:lnTo>
                  <a:lnTo>
                    <a:pt x="38100" y="2271522"/>
                  </a:lnTo>
                  <a:lnTo>
                    <a:pt x="41910" y="2269998"/>
                  </a:lnTo>
                  <a:lnTo>
                    <a:pt x="43434" y="2266950"/>
                  </a:lnTo>
                  <a:lnTo>
                    <a:pt x="43434" y="2237994"/>
                  </a:lnTo>
                  <a:close/>
                </a:path>
                <a:path w="4086225" h="4076700">
                  <a:moveTo>
                    <a:pt x="43434" y="2171700"/>
                  </a:moveTo>
                  <a:lnTo>
                    <a:pt x="41910" y="2167890"/>
                  </a:lnTo>
                  <a:lnTo>
                    <a:pt x="38100" y="2166366"/>
                  </a:lnTo>
                  <a:lnTo>
                    <a:pt x="35052" y="2167890"/>
                  </a:lnTo>
                  <a:lnTo>
                    <a:pt x="33528" y="2171700"/>
                  </a:lnTo>
                  <a:lnTo>
                    <a:pt x="33528" y="2199894"/>
                  </a:lnTo>
                  <a:lnTo>
                    <a:pt x="35052" y="2203704"/>
                  </a:lnTo>
                  <a:lnTo>
                    <a:pt x="38100" y="2204466"/>
                  </a:lnTo>
                  <a:lnTo>
                    <a:pt x="41910" y="2203704"/>
                  </a:lnTo>
                  <a:lnTo>
                    <a:pt x="43434" y="2199894"/>
                  </a:lnTo>
                  <a:lnTo>
                    <a:pt x="43434" y="2171700"/>
                  </a:lnTo>
                  <a:close/>
                </a:path>
                <a:path w="4086225" h="4076700">
                  <a:moveTo>
                    <a:pt x="43434" y="2104644"/>
                  </a:moveTo>
                  <a:lnTo>
                    <a:pt x="41910" y="2101596"/>
                  </a:lnTo>
                  <a:lnTo>
                    <a:pt x="38100" y="2100072"/>
                  </a:lnTo>
                  <a:lnTo>
                    <a:pt x="35052" y="2101596"/>
                  </a:lnTo>
                  <a:lnTo>
                    <a:pt x="33528" y="2104644"/>
                  </a:lnTo>
                  <a:lnTo>
                    <a:pt x="33528" y="2133600"/>
                  </a:lnTo>
                  <a:lnTo>
                    <a:pt x="35052" y="2136648"/>
                  </a:lnTo>
                  <a:lnTo>
                    <a:pt x="38100" y="2138172"/>
                  </a:lnTo>
                  <a:lnTo>
                    <a:pt x="41910" y="2136648"/>
                  </a:lnTo>
                  <a:lnTo>
                    <a:pt x="43434" y="2133600"/>
                  </a:lnTo>
                  <a:lnTo>
                    <a:pt x="43434" y="2104644"/>
                  </a:lnTo>
                  <a:close/>
                </a:path>
                <a:path w="4086225" h="4076700">
                  <a:moveTo>
                    <a:pt x="43434" y="2038350"/>
                  </a:moveTo>
                  <a:lnTo>
                    <a:pt x="41910" y="2034540"/>
                  </a:lnTo>
                  <a:lnTo>
                    <a:pt x="38100" y="2033016"/>
                  </a:lnTo>
                  <a:lnTo>
                    <a:pt x="35052" y="2034540"/>
                  </a:lnTo>
                  <a:lnTo>
                    <a:pt x="33528" y="2038350"/>
                  </a:lnTo>
                  <a:lnTo>
                    <a:pt x="33528" y="2066544"/>
                  </a:lnTo>
                  <a:lnTo>
                    <a:pt x="35052" y="2070354"/>
                  </a:lnTo>
                  <a:lnTo>
                    <a:pt x="38100" y="2071116"/>
                  </a:lnTo>
                  <a:lnTo>
                    <a:pt x="41910" y="2070354"/>
                  </a:lnTo>
                  <a:lnTo>
                    <a:pt x="43434" y="2066544"/>
                  </a:lnTo>
                  <a:lnTo>
                    <a:pt x="43434" y="2038350"/>
                  </a:lnTo>
                  <a:close/>
                </a:path>
                <a:path w="4086225" h="4076700">
                  <a:moveTo>
                    <a:pt x="43434" y="1971294"/>
                  </a:moveTo>
                  <a:lnTo>
                    <a:pt x="41910" y="1968246"/>
                  </a:lnTo>
                  <a:lnTo>
                    <a:pt x="38100" y="1966722"/>
                  </a:lnTo>
                  <a:lnTo>
                    <a:pt x="35052" y="1968246"/>
                  </a:lnTo>
                  <a:lnTo>
                    <a:pt x="33528" y="1971294"/>
                  </a:lnTo>
                  <a:lnTo>
                    <a:pt x="33528" y="2000250"/>
                  </a:lnTo>
                  <a:lnTo>
                    <a:pt x="35052" y="2003298"/>
                  </a:lnTo>
                  <a:lnTo>
                    <a:pt x="38100" y="2004822"/>
                  </a:lnTo>
                  <a:lnTo>
                    <a:pt x="41910" y="2003298"/>
                  </a:lnTo>
                  <a:lnTo>
                    <a:pt x="43434" y="2000250"/>
                  </a:lnTo>
                  <a:lnTo>
                    <a:pt x="43434" y="1971294"/>
                  </a:lnTo>
                  <a:close/>
                </a:path>
                <a:path w="4086225" h="4076700">
                  <a:moveTo>
                    <a:pt x="43434" y="1905000"/>
                  </a:moveTo>
                  <a:lnTo>
                    <a:pt x="41910" y="1901190"/>
                  </a:lnTo>
                  <a:lnTo>
                    <a:pt x="38100" y="1899666"/>
                  </a:lnTo>
                  <a:lnTo>
                    <a:pt x="35052" y="1901190"/>
                  </a:lnTo>
                  <a:lnTo>
                    <a:pt x="33528" y="1905000"/>
                  </a:lnTo>
                  <a:lnTo>
                    <a:pt x="33528" y="1933194"/>
                  </a:lnTo>
                  <a:lnTo>
                    <a:pt x="35052" y="1937004"/>
                  </a:lnTo>
                  <a:lnTo>
                    <a:pt x="38100" y="1937766"/>
                  </a:lnTo>
                  <a:lnTo>
                    <a:pt x="41910" y="1937004"/>
                  </a:lnTo>
                  <a:lnTo>
                    <a:pt x="43434" y="1933194"/>
                  </a:lnTo>
                  <a:lnTo>
                    <a:pt x="43434" y="1905000"/>
                  </a:lnTo>
                  <a:close/>
                </a:path>
                <a:path w="4086225" h="4076700">
                  <a:moveTo>
                    <a:pt x="43434" y="1837944"/>
                  </a:moveTo>
                  <a:lnTo>
                    <a:pt x="41910" y="1834896"/>
                  </a:lnTo>
                  <a:lnTo>
                    <a:pt x="38100" y="1833372"/>
                  </a:lnTo>
                  <a:lnTo>
                    <a:pt x="35052" y="1834896"/>
                  </a:lnTo>
                  <a:lnTo>
                    <a:pt x="33528" y="1837944"/>
                  </a:lnTo>
                  <a:lnTo>
                    <a:pt x="33528" y="1866900"/>
                  </a:lnTo>
                  <a:lnTo>
                    <a:pt x="35052" y="1869948"/>
                  </a:lnTo>
                  <a:lnTo>
                    <a:pt x="38100" y="1871472"/>
                  </a:lnTo>
                  <a:lnTo>
                    <a:pt x="41910" y="1869948"/>
                  </a:lnTo>
                  <a:lnTo>
                    <a:pt x="43434" y="1866900"/>
                  </a:lnTo>
                  <a:lnTo>
                    <a:pt x="43434" y="1837944"/>
                  </a:lnTo>
                  <a:close/>
                </a:path>
                <a:path w="4086225" h="4076700">
                  <a:moveTo>
                    <a:pt x="43434" y="1771650"/>
                  </a:moveTo>
                  <a:lnTo>
                    <a:pt x="41910" y="1767840"/>
                  </a:lnTo>
                  <a:lnTo>
                    <a:pt x="38100" y="1766316"/>
                  </a:lnTo>
                  <a:lnTo>
                    <a:pt x="35052" y="1767840"/>
                  </a:lnTo>
                  <a:lnTo>
                    <a:pt x="33528" y="1771650"/>
                  </a:lnTo>
                  <a:lnTo>
                    <a:pt x="33528" y="1799844"/>
                  </a:lnTo>
                  <a:lnTo>
                    <a:pt x="35052" y="1803654"/>
                  </a:lnTo>
                  <a:lnTo>
                    <a:pt x="38100" y="1804416"/>
                  </a:lnTo>
                  <a:lnTo>
                    <a:pt x="41910" y="1803654"/>
                  </a:lnTo>
                  <a:lnTo>
                    <a:pt x="43434" y="1799844"/>
                  </a:lnTo>
                  <a:lnTo>
                    <a:pt x="43434" y="1771650"/>
                  </a:lnTo>
                  <a:close/>
                </a:path>
                <a:path w="4086225" h="4076700">
                  <a:moveTo>
                    <a:pt x="43434" y="1704594"/>
                  </a:moveTo>
                  <a:lnTo>
                    <a:pt x="41910" y="1701546"/>
                  </a:lnTo>
                  <a:lnTo>
                    <a:pt x="38100" y="1700022"/>
                  </a:lnTo>
                  <a:lnTo>
                    <a:pt x="35052" y="1701546"/>
                  </a:lnTo>
                  <a:lnTo>
                    <a:pt x="33528" y="1704594"/>
                  </a:lnTo>
                  <a:lnTo>
                    <a:pt x="33528" y="1733550"/>
                  </a:lnTo>
                  <a:lnTo>
                    <a:pt x="35052" y="1736598"/>
                  </a:lnTo>
                  <a:lnTo>
                    <a:pt x="38100" y="1738122"/>
                  </a:lnTo>
                  <a:lnTo>
                    <a:pt x="41910" y="1736598"/>
                  </a:lnTo>
                  <a:lnTo>
                    <a:pt x="43434" y="1733550"/>
                  </a:lnTo>
                  <a:lnTo>
                    <a:pt x="43434" y="1704594"/>
                  </a:lnTo>
                  <a:close/>
                </a:path>
                <a:path w="4086225" h="4076700">
                  <a:moveTo>
                    <a:pt x="43434" y="1638300"/>
                  </a:moveTo>
                  <a:lnTo>
                    <a:pt x="41910" y="1634490"/>
                  </a:lnTo>
                  <a:lnTo>
                    <a:pt x="38100" y="1632966"/>
                  </a:lnTo>
                  <a:lnTo>
                    <a:pt x="35052" y="1634490"/>
                  </a:lnTo>
                  <a:lnTo>
                    <a:pt x="33528" y="1638300"/>
                  </a:lnTo>
                  <a:lnTo>
                    <a:pt x="33528" y="1666494"/>
                  </a:lnTo>
                  <a:lnTo>
                    <a:pt x="35052" y="1670304"/>
                  </a:lnTo>
                  <a:lnTo>
                    <a:pt x="38100" y="1671066"/>
                  </a:lnTo>
                  <a:lnTo>
                    <a:pt x="41910" y="1670304"/>
                  </a:lnTo>
                  <a:lnTo>
                    <a:pt x="43434" y="1666494"/>
                  </a:lnTo>
                  <a:lnTo>
                    <a:pt x="43434" y="1638300"/>
                  </a:lnTo>
                  <a:close/>
                </a:path>
                <a:path w="4086225" h="4076700">
                  <a:moveTo>
                    <a:pt x="43434" y="1571244"/>
                  </a:moveTo>
                  <a:lnTo>
                    <a:pt x="41910" y="1568196"/>
                  </a:lnTo>
                  <a:lnTo>
                    <a:pt x="38100" y="1566672"/>
                  </a:lnTo>
                  <a:lnTo>
                    <a:pt x="35052" y="1568196"/>
                  </a:lnTo>
                  <a:lnTo>
                    <a:pt x="33528" y="1571244"/>
                  </a:lnTo>
                  <a:lnTo>
                    <a:pt x="33528" y="1600200"/>
                  </a:lnTo>
                  <a:lnTo>
                    <a:pt x="35052" y="1603248"/>
                  </a:lnTo>
                  <a:lnTo>
                    <a:pt x="38100" y="1604772"/>
                  </a:lnTo>
                  <a:lnTo>
                    <a:pt x="41910" y="1603248"/>
                  </a:lnTo>
                  <a:lnTo>
                    <a:pt x="43434" y="1600200"/>
                  </a:lnTo>
                  <a:lnTo>
                    <a:pt x="43434" y="1571244"/>
                  </a:lnTo>
                  <a:close/>
                </a:path>
                <a:path w="4086225" h="4076700">
                  <a:moveTo>
                    <a:pt x="43434" y="1504950"/>
                  </a:moveTo>
                  <a:lnTo>
                    <a:pt x="41910" y="1501140"/>
                  </a:lnTo>
                  <a:lnTo>
                    <a:pt x="38100" y="1499616"/>
                  </a:lnTo>
                  <a:lnTo>
                    <a:pt x="35052" y="1501140"/>
                  </a:lnTo>
                  <a:lnTo>
                    <a:pt x="33528" y="1504950"/>
                  </a:lnTo>
                  <a:lnTo>
                    <a:pt x="33528" y="1533144"/>
                  </a:lnTo>
                  <a:lnTo>
                    <a:pt x="35052" y="1536954"/>
                  </a:lnTo>
                  <a:lnTo>
                    <a:pt x="38100" y="1537716"/>
                  </a:lnTo>
                  <a:lnTo>
                    <a:pt x="41910" y="1536954"/>
                  </a:lnTo>
                  <a:lnTo>
                    <a:pt x="43434" y="1533144"/>
                  </a:lnTo>
                  <a:lnTo>
                    <a:pt x="43434" y="1504950"/>
                  </a:lnTo>
                  <a:close/>
                </a:path>
                <a:path w="4086225" h="4076700">
                  <a:moveTo>
                    <a:pt x="43434" y="1437894"/>
                  </a:moveTo>
                  <a:lnTo>
                    <a:pt x="41910" y="1434846"/>
                  </a:lnTo>
                  <a:lnTo>
                    <a:pt x="38100" y="1433322"/>
                  </a:lnTo>
                  <a:lnTo>
                    <a:pt x="35052" y="1434846"/>
                  </a:lnTo>
                  <a:lnTo>
                    <a:pt x="33528" y="1437894"/>
                  </a:lnTo>
                  <a:lnTo>
                    <a:pt x="33528" y="1466850"/>
                  </a:lnTo>
                  <a:lnTo>
                    <a:pt x="35052" y="1469898"/>
                  </a:lnTo>
                  <a:lnTo>
                    <a:pt x="38100" y="1471422"/>
                  </a:lnTo>
                  <a:lnTo>
                    <a:pt x="41910" y="1469898"/>
                  </a:lnTo>
                  <a:lnTo>
                    <a:pt x="43434" y="1466850"/>
                  </a:lnTo>
                  <a:lnTo>
                    <a:pt x="43434" y="1437894"/>
                  </a:lnTo>
                  <a:close/>
                </a:path>
                <a:path w="4086225" h="4076700">
                  <a:moveTo>
                    <a:pt x="43434" y="1371600"/>
                  </a:moveTo>
                  <a:lnTo>
                    <a:pt x="41910" y="1367790"/>
                  </a:lnTo>
                  <a:lnTo>
                    <a:pt x="38100" y="1366266"/>
                  </a:lnTo>
                  <a:lnTo>
                    <a:pt x="35052" y="1367790"/>
                  </a:lnTo>
                  <a:lnTo>
                    <a:pt x="33528" y="1371600"/>
                  </a:lnTo>
                  <a:lnTo>
                    <a:pt x="33528" y="1399794"/>
                  </a:lnTo>
                  <a:lnTo>
                    <a:pt x="35052" y="1403604"/>
                  </a:lnTo>
                  <a:lnTo>
                    <a:pt x="38100" y="1404366"/>
                  </a:lnTo>
                  <a:lnTo>
                    <a:pt x="41910" y="1403604"/>
                  </a:lnTo>
                  <a:lnTo>
                    <a:pt x="43434" y="1399794"/>
                  </a:lnTo>
                  <a:lnTo>
                    <a:pt x="43434" y="1371600"/>
                  </a:lnTo>
                  <a:close/>
                </a:path>
                <a:path w="4086225" h="4076700">
                  <a:moveTo>
                    <a:pt x="43434" y="1304544"/>
                  </a:moveTo>
                  <a:lnTo>
                    <a:pt x="41910" y="1301496"/>
                  </a:lnTo>
                  <a:lnTo>
                    <a:pt x="38100" y="1299972"/>
                  </a:lnTo>
                  <a:lnTo>
                    <a:pt x="35052" y="1301496"/>
                  </a:lnTo>
                  <a:lnTo>
                    <a:pt x="33528" y="1304544"/>
                  </a:lnTo>
                  <a:lnTo>
                    <a:pt x="33528" y="1333500"/>
                  </a:lnTo>
                  <a:lnTo>
                    <a:pt x="35052" y="1336548"/>
                  </a:lnTo>
                  <a:lnTo>
                    <a:pt x="38100" y="1338072"/>
                  </a:lnTo>
                  <a:lnTo>
                    <a:pt x="41910" y="1336548"/>
                  </a:lnTo>
                  <a:lnTo>
                    <a:pt x="43434" y="1333500"/>
                  </a:lnTo>
                  <a:lnTo>
                    <a:pt x="43434" y="1304544"/>
                  </a:lnTo>
                  <a:close/>
                </a:path>
                <a:path w="4086225" h="4076700">
                  <a:moveTo>
                    <a:pt x="43434" y="1238250"/>
                  </a:moveTo>
                  <a:lnTo>
                    <a:pt x="41910" y="1234440"/>
                  </a:lnTo>
                  <a:lnTo>
                    <a:pt x="38100" y="1232916"/>
                  </a:lnTo>
                  <a:lnTo>
                    <a:pt x="35052" y="1234440"/>
                  </a:lnTo>
                  <a:lnTo>
                    <a:pt x="33528" y="1238250"/>
                  </a:lnTo>
                  <a:lnTo>
                    <a:pt x="33528" y="1266444"/>
                  </a:lnTo>
                  <a:lnTo>
                    <a:pt x="35052" y="1270254"/>
                  </a:lnTo>
                  <a:lnTo>
                    <a:pt x="38100" y="1271016"/>
                  </a:lnTo>
                  <a:lnTo>
                    <a:pt x="41910" y="1270254"/>
                  </a:lnTo>
                  <a:lnTo>
                    <a:pt x="43434" y="1266444"/>
                  </a:lnTo>
                  <a:lnTo>
                    <a:pt x="43434" y="1238250"/>
                  </a:lnTo>
                  <a:close/>
                </a:path>
                <a:path w="4086225" h="4076700">
                  <a:moveTo>
                    <a:pt x="43434" y="1171194"/>
                  </a:moveTo>
                  <a:lnTo>
                    <a:pt x="41910" y="1168146"/>
                  </a:lnTo>
                  <a:lnTo>
                    <a:pt x="38100" y="1166622"/>
                  </a:lnTo>
                  <a:lnTo>
                    <a:pt x="35052" y="1168146"/>
                  </a:lnTo>
                  <a:lnTo>
                    <a:pt x="33528" y="1171194"/>
                  </a:lnTo>
                  <a:lnTo>
                    <a:pt x="33528" y="1200150"/>
                  </a:lnTo>
                  <a:lnTo>
                    <a:pt x="35052" y="1203198"/>
                  </a:lnTo>
                  <a:lnTo>
                    <a:pt x="38100" y="1204722"/>
                  </a:lnTo>
                  <a:lnTo>
                    <a:pt x="41910" y="1203198"/>
                  </a:lnTo>
                  <a:lnTo>
                    <a:pt x="43434" y="1200150"/>
                  </a:lnTo>
                  <a:lnTo>
                    <a:pt x="43434" y="1171194"/>
                  </a:lnTo>
                  <a:close/>
                </a:path>
                <a:path w="4086225" h="4076700">
                  <a:moveTo>
                    <a:pt x="43434" y="1104900"/>
                  </a:moveTo>
                  <a:lnTo>
                    <a:pt x="41910" y="1101090"/>
                  </a:lnTo>
                  <a:lnTo>
                    <a:pt x="38100" y="1099566"/>
                  </a:lnTo>
                  <a:lnTo>
                    <a:pt x="35052" y="1101090"/>
                  </a:lnTo>
                  <a:lnTo>
                    <a:pt x="33528" y="1104900"/>
                  </a:lnTo>
                  <a:lnTo>
                    <a:pt x="33528" y="1133094"/>
                  </a:lnTo>
                  <a:lnTo>
                    <a:pt x="35052" y="1136904"/>
                  </a:lnTo>
                  <a:lnTo>
                    <a:pt x="38100" y="1137666"/>
                  </a:lnTo>
                  <a:lnTo>
                    <a:pt x="41910" y="1136904"/>
                  </a:lnTo>
                  <a:lnTo>
                    <a:pt x="43434" y="1133094"/>
                  </a:lnTo>
                  <a:lnTo>
                    <a:pt x="43434" y="1104900"/>
                  </a:lnTo>
                  <a:close/>
                </a:path>
                <a:path w="4086225" h="4076700">
                  <a:moveTo>
                    <a:pt x="43434" y="1037844"/>
                  </a:moveTo>
                  <a:lnTo>
                    <a:pt x="41910" y="1034796"/>
                  </a:lnTo>
                  <a:lnTo>
                    <a:pt x="38100" y="1033272"/>
                  </a:lnTo>
                  <a:lnTo>
                    <a:pt x="35052" y="1034796"/>
                  </a:lnTo>
                  <a:lnTo>
                    <a:pt x="33528" y="1037844"/>
                  </a:lnTo>
                  <a:lnTo>
                    <a:pt x="33528" y="1066800"/>
                  </a:lnTo>
                  <a:lnTo>
                    <a:pt x="35052" y="1069848"/>
                  </a:lnTo>
                  <a:lnTo>
                    <a:pt x="38100" y="1071372"/>
                  </a:lnTo>
                  <a:lnTo>
                    <a:pt x="41910" y="1069848"/>
                  </a:lnTo>
                  <a:lnTo>
                    <a:pt x="43434" y="1066800"/>
                  </a:lnTo>
                  <a:lnTo>
                    <a:pt x="43434" y="1037844"/>
                  </a:lnTo>
                  <a:close/>
                </a:path>
                <a:path w="4086225" h="4076700">
                  <a:moveTo>
                    <a:pt x="43434" y="971550"/>
                  </a:moveTo>
                  <a:lnTo>
                    <a:pt x="41910" y="967740"/>
                  </a:lnTo>
                  <a:lnTo>
                    <a:pt x="38100" y="966216"/>
                  </a:lnTo>
                  <a:lnTo>
                    <a:pt x="35052" y="967740"/>
                  </a:lnTo>
                  <a:lnTo>
                    <a:pt x="33528" y="971550"/>
                  </a:lnTo>
                  <a:lnTo>
                    <a:pt x="33528" y="999744"/>
                  </a:lnTo>
                  <a:lnTo>
                    <a:pt x="35052" y="1003554"/>
                  </a:lnTo>
                  <a:lnTo>
                    <a:pt x="38100" y="1004316"/>
                  </a:lnTo>
                  <a:lnTo>
                    <a:pt x="41910" y="1003554"/>
                  </a:lnTo>
                  <a:lnTo>
                    <a:pt x="43434" y="999744"/>
                  </a:lnTo>
                  <a:lnTo>
                    <a:pt x="43434" y="971550"/>
                  </a:lnTo>
                  <a:close/>
                </a:path>
                <a:path w="4086225" h="4076700">
                  <a:moveTo>
                    <a:pt x="43434" y="904494"/>
                  </a:moveTo>
                  <a:lnTo>
                    <a:pt x="41910" y="901446"/>
                  </a:lnTo>
                  <a:lnTo>
                    <a:pt x="38100" y="899922"/>
                  </a:lnTo>
                  <a:lnTo>
                    <a:pt x="35052" y="901446"/>
                  </a:lnTo>
                  <a:lnTo>
                    <a:pt x="33528" y="904494"/>
                  </a:lnTo>
                  <a:lnTo>
                    <a:pt x="33528" y="933450"/>
                  </a:lnTo>
                  <a:lnTo>
                    <a:pt x="35052" y="936498"/>
                  </a:lnTo>
                  <a:lnTo>
                    <a:pt x="38100" y="938022"/>
                  </a:lnTo>
                  <a:lnTo>
                    <a:pt x="41910" y="936498"/>
                  </a:lnTo>
                  <a:lnTo>
                    <a:pt x="43434" y="933450"/>
                  </a:lnTo>
                  <a:lnTo>
                    <a:pt x="43434" y="904494"/>
                  </a:lnTo>
                  <a:close/>
                </a:path>
                <a:path w="4086225" h="4076700">
                  <a:moveTo>
                    <a:pt x="43434" y="838200"/>
                  </a:moveTo>
                  <a:lnTo>
                    <a:pt x="41910" y="834390"/>
                  </a:lnTo>
                  <a:lnTo>
                    <a:pt x="38100" y="832866"/>
                  </a:lnTo>
                  <a:lnTo>
                    <a:pt x="35052" y="834390"/>
                  </a:lnTo>
                  <a:lnTo>
                    <a:pt x="33528" y="838200"/>
                  </a:lnTo>
                  <a:lnTo>
                    <a:pt x="33528" y="866394"/>
                  </a:lnTo>
                  <a:lnTo>
                    <a:pt x="35052" y="870204"/>
                  </a:lnTo>
                  <a:lnTo>
                    <a:pt x="38100" y="870966"/>
                  </a:lnTo>
                  <a:lnTo>
                    <a:pt x="41910" y="870204"/>
                  </a:lnTo>
                  <a:lnTo>
                    <a:pt x="43434" y="866394"/>
                  </a:lnTo>
                  <a:lnTo>
                    <a:pt x="43434" y="838200"/>
                  </a:lnTo>
                  <a:close/>
                </a:path>
                <a:path w="4086225" h="4076700">
                  <a:moveTo>
                    <a:pt x="43434" y="771144"/>
                  </a:moveTo>
                  <a:lnTo>
                    <a:pt x="41910" y="768096"/>
                  </a:lnTo>
                  <a:lnTo>
                    <a:pt x="38100" y="766572"/>
                  </a:lnTo>
                  <a:lnTo>
                    <a:pt x="35052" y="768096"/>
                  </a:lnTo>
                  <a:lnTo>
                    <a:pt x="33528" y="771144"/>
                  </a:lnTo>
                  <a:lnTo>
                    <a:pt x="33528" y="800100"/>
                  </a:lnTo>
                  <a:lnTo>
                    <a:pt x="35052" y="803148"/>
                  </a:lnTo>
                  <a:lnTo>
                    <a:pt x="38100" y="804672"/>
                  </a:lnTo>
                  <a:lnTo>
                    <a:pt x="41910" y="803148"/>
                  </a:lnTo>
                  <a:lnTo>
                    <a:pt x="43434" y="800100"/>
                  </a:lnTo>
                  <a:lnTo>
                    <a:pt x="43434" y="771144"/>
                  </a:lnTo>
                  <a:close/>
                </a:path>
                <a:path w="4086225" h="4076700">
                  <a:moveTo>
                    <a:pt x="43434" y="704850"/>
                  </a:moveTo>
                  <a:lnTo>
                    <a:pt x="41910" y="701040"/>
                  </a:lnTo>
                  <a:lnTo>
                    <a:pt x="38100" y="699516"/>
                  </a:lnTo>
                  <a:lnTo>
                    <a:pt x="35052" y="701040"/>
                  </a:lnTo>
                  <a:lnTo>
                    <a:pt x="33528" y="704850"/>
                  </a:lnTo>
                  <a:lnTo>
                    <a:pt x="33528" y="733044"/>
                  </a:lnTo>
                  <a:lnTo>
                    <a:pt x="35052" y="736854"/>
                  </a:lnTo>
                  <a:lnTo>
                    <a:pt x="38100" y="737616"/>
                  </a:lnTo>
                  <a:lnTo>
                    <a:pt x="41910" y="736854"/>
                  </a:lnTo>
                  <a:lnTo>
                    <a:pt x="43434" y="733044"/>
                  </a:lnTo>
                  <a:lnTo>
                    <a:pt x="43434" y="704850"/>
                  </a:lnTo>
                  <a:close/>
                </a:path>
                <a:path w="4086225" h="4076700">
                  <a:moveTo>
                    <a:pt x="43434" y="637794"/>
                  </a:moveTo>
                  <a:lnTo>
                    <a:pt x="41910" y="634746"/>
                  </a:lnTo>
                  <a:lnTo>
                    <a:pt x="38100" y="633222"/>
                  </a:lnTo>
                  <a:lnTo>
                    <a:pt x="35052" y="634746"/>
                  </a:lnTo>
                  <a:lnTo>
                    <a:pt x="33528" y="637794"/>
                  </a:lnTo>
                  <a:lnTo>
                    <a:pt x="33528" y="666750"/>
                  </a:lnTo>
                  <a:lnTo>
                    <a:pt x="35052" y="669798"/>
                  </a:lnTo>
                  <a:lnTo>
                    <a:pt x="38100" y="671322"/>
                  </a:lnTo>
                  <a:lnTo>
                    <a:pt x="41910" y="669798"/>
                  </a:lnTo>
                  <a:lnTo>
                    <a:pt x="43434" y="666750"/>
                  </a:lnTo>
                  <a:lnTo>
                    <a:pt x="43434" y="637794"/>
                  </a:lnTo>
                  <a:close/>
                </a:path>
                <a:path w="4086225" h="4076700">
                  <a:moveTo>
                    <a:pt x="43434" y="571500"/>
                  </a:moveTo>
                  <a:lnTo>
                    <a:pt x="41910" y="567690"/>
                  </a:lnTo>
                  <a:lnTo>
                    <a:pt x="38100" y="566166"/>
                  </a:lnTo>
                  <a:lnTo>
                    <a:pt x="35052" y="567690"/>
                  </a:lnTo>
                  <a:lnTo>
                    <a:pt x="33528" y="571500"/>
                  </a:lnTo>
                  <a:lnTo>
                    <a:pt x="33528" y="599694"/>
                  </a:lnTo>
                  <a:lnTo>
                    <a:pt x="35052" y="603504"/>
                  </a:lnTo>
                  <a:lnTo>
                    <a:pt x="38100" y="604266"/>
                  </a:lnTo>
                  <a:lnTo>
                    <a:pt x="41910" y="603504"/>
                  </a:lnTo>
                  <a:lnTo>
                    <a:pt x="43434" y="599694"/>
                  </a:lnTo>
                  <a:lnTo>
                    <a:pt x="43434" y="571500"/>
                  </a:lnTo>
                  <a:close/>
                </a:path>
                <a:path w="4086225" h="4076700">
                  <a:moveTo>
                    <a:pt x="43434" y="504444"/>
                  </a:moveTo>
                  <a:lnTo>
                    <a:pt x="41910" y="501396"/>
                  </a:lnTo>
                  <a:lnTo>
                    <a:pt x="38100" y="499872"/>
                  </a:lnTo>
                  <a:lnTo>
                    <a:pt x="35052" y="501396"/>
                  </a:lnTo>
                  <a:lnTo>
                    <a:pt x="33528" y="504444"/>
                  </a:lnTo>
                  <a:lnTo>
                    <a:pt x="33528" y="533400"/>
                  </a:lnTo>
                  <a:lnTo>
                    <a:pt x="35052" y="536448"/>
                  </a:lnTo>
                  <a:lnTo>
                    <a:pt x="38100" y="537972"/>
                  </a:lnTo>
                  <a:lnTo>
                    <a:pt x="41910" y="536448"/>
                  </a:lnTo>
                  <a:lnTo>
                    <a:pt x="43434" y="533400"/>
                  </a:lnTo>
                  <a:lnTo>
                    <a:pt x="43434" y="504444"/>
                  </a:lnTo>
                  <a:close/>
                </a:path>
                <a:path w="4086225" h="4076700">
                  <a:moveTo>
                    <a:pt x="43434" y="438150"/>
                  </a:moveTo>
                  <a:lnTo>
                    <a:pt x="41910" y="434340"/>
                  </a:lnTo>
                  <a:lnTo>
                    <a:pt x="38100" y="432816"/>
                  </a:lnTo>
                  <a:lnTo>
                    <a:pt x="35052" y="434340"/>
                  </a:lnTo>
                  <a:lnTo>
                    <a:pt x="33528" y="438150"/>
                  </a:lnTo>
                  <a:lnTo>
                    <a:pt x="33528" y="466344"/>
                  </a:lnTo>
                  <a:lnTo>
                    <a:pt x="35052" y="470154"/>
                  </a:lnTo>
                  <a:lnTo>
                    <a:pt x="38100" y="470916"/>
                  </a:lnTo>
                  <a:lnTo>
                    <a:pt x="41910" y="470154"/>
                  </a:lnTo>
                  <a:lnTo>
                    <a:pt x="43434" y="466344"/>
                  </a:lnTo>
                  <a:lnTo>
                    <a:pt x="43434" y="438150"/>
                  </a:lnTo>
                  <a:close/>
                </a:path>
                <a:path w="4086225" h="4076700">
                  <a:moveTo>
                    <a:pt x="43434" y="371094"/>
                  </a:moveTo>
                  <a:lnTo>
                    <a:pt x="41910" y="368046"/>
                  </a:lnTo>
                  <a:lnTo>
                    <a:pt x="38100" y="366522"/>
                  </a:lnTo>
                  <a:lnTo>
                    <a:pt x="35052" y="368046"/>
                  </a:lnTo>
                  <a:lnTo>
                    <a:pt x="33528" y="371094"/>
                  </a:lnTo>
                  <a:lnTo>
                    <a:pt x="33528" y="400050"/>
                  </a:lnTo>
                  <a:lnTo>
                    <a:pt x="35052" y="403098"/>
                  </a:lnTo>
                  <a:lnTo>
                    <a:pt x="38100" y="404622"/>
                  </a:lnTo>
                  <a:lnTo>
                    <a:pt x="41910" y="403098"/>
                  </a:lnTo>
                  <a:lnTo>
                    <a:pt x="43434" y="400050"/>
                  </a:lnTo>
                  <a:lnTo>
                    <a:pt x="43434" y="371094"/>
                  </a:lnTo>
                  <a:close/>
                </a:path>
                <a:path w="4086225" h="4076700">
                  <a:moveTo>
                    <a:pt x="43434" y="304800"/>
                  </a:moveTo>
                  <a:lnTo>
                    <a:pt x="41910" y="300990"/>
                  </a:lnTo>
                  <a:lnTo>
                    <a:pt x="38100" y="299466"/>
                  </a:lnTo>
                  <a:lnTo>
                    <a:pt x="35052" y="300990"/>
                  </a:lnTo>
                  <a:lnTo>
                    <a:pt x="33528" y="304800"/>
                  </a:lnTo>
                  <a:lnTo>
                    <a:pt x="33528" y="332994"/>
                  </a:lnTo>
                  <a:lnTo>
                    <a:pt x="35052" y="336804"/>
                  </a:lnTo>
                  <a:lnTo>
                    <a:pt x="38100" y="337566"/>
                  </a:lnTo>
                  <a:lnTo>
                    <a:pt x="41910" y="336804"/>
                  </a:lnTo>
                  <a:lnTo>
                    <a:pt x="43434" y="332994"/>
                  </a:lnTo>
                  <a:lnTo>
                    <a:pt x="43434" y="304800"/>
                  </a:lnTo>
                  <a:close/>
                </a:path>
                <a:path w="4086225" h="4076700">
                  <a:moveTo>
                    <a:pt x="43434" y="237744"/>
                  </a:moveTo>
                  <a:lnTo>
                    <a:pt x="41910" y="234696"/>
                  </a:lnTo>
                  <a:lnTo>
                    <a:pt x="38100" y="233172"/>
                  </a:lnTo>
                  <a:lnTo>
                    <a:pt x="35052" y="234696"/>
                  </a:lnTo>
                  <a:lnTo>
                    <a:pt x="33528" y="237744"/>
                  </a:lnTo>
                  <a:lnTo>
                    <a:pt x="33528" y="266700"/>
                  </a:lnTo>
                  <a:lnTo>
                    <a:pt x="35052" y="269748"/>
                  </a:lnTo>
                  <a:lnTo>
                    <a:pt x="38100" y="271272"/>
                  </a:lnTo>
                  <a:lnTo>
                    <a:pt x="41910" y="269748"/>
                  </a:lnTo>
                  <a:lnTo>
                    <a:pt x="43434" y="266700"/>
                  </a:lnTo>
                  <a:lnTo>
                    <a:pt x="43434" y="237744"/>
                  </a:lnTo>
                  <a:close/>
                </a:path>
                <a:path w="4086225" h="4076700">
                  <a:moveTo>
                    <a:pt x="43434" y="171450"/>
                  </a:moveTo>
                  <a:lnTo>
                    <a:pt x="41910" y="167640"/>
                  </a:lnTo>
                  <a:lnTo>
                    <a:pt x="38100" y="166116"/>
                  </a:lnTo>
                  <a:lnTo>
                    <a:pt x="35052" y="167640"/>
                  </a:lnTo>
                  <a:lnTo>
                    <a:pt x="33528" y="171450"/>
                  </a:lnTo>
                  <a:lnTo>
                    <a:pt x="33528" y="199644"/>
                  </a:lnTo>
                  <a:lnTo>
                    <a:pt x="35052" y="203454"/>
                  </a:lnTo>
                  <a:lnTo>
                    <a:pt x="38100" y="204216"/>
                  </a:lnTo>
                  <a:lnTo>
                    <a:pt x="41910" y="203454"/>
                  </a:lnTo>
                  <a:lnTo>
                    <a:pt x="43434" y="199644"/>
                  </a:lnTo>
                  <a:lnTo>
                    <a:pt x="43434" y="171450"/>
                  </a:lnTo>
                  <a:close/>
                </a:path>
                <a:path w="4086225" h="4076700">
                  <a:moveTo>
                    <a:pt x="43434" y="104394"/>
                  </a:moveTo>
                  <a:lnTo>
                    <a:pt x="41910" y="101346"/>
                  </a:lnTo>
                  <a:lnTo>
                    <a:pt x="38100" y="99822"/>
                  </a:lnTo>
                  <a:lnTo>
                    <a:pt x="35052" y="101346"/>
                  </a:lnTo>
                  <a:lnTo>
                    <a:pt x="33528" y="104394"/>
                  </a:lnTo>
                  <a:lnTo>
                    <a:pt x="33528" y="133350"/>
                  </a:lnTo>
                  <a:lnTo>
                    <a:pt x="35052" y="136398"/>
                  </a:lnTo>
                  <a:lnTo>
                    <a:pt x="38100" y="137922"/>
                  </a:lnTo>
                  <a:lnTo>
                    <a:pt x="41910" y="136398"/>
                  </a:lnTo>
                  <a:lnTo>
                    <a:pt x="43434" y="133350"/>
                  </a:lnTo>
                  <a:lnTo>
                    <a:pt x="43434" y="104394"/>
                  </a:lnTo>
                  <a:close/>
                </a:path>
                <a:path w="4086225" h="4076700">
                  <a:moveTo>
                    <a:pt x="76200" y="3962400"/>
                  </a:moveTo>
                  <a:lnTo>
                    <a:pt x="0" y="3962400"/>
                  </a:lnTo>
                  <a:lnTo>
                    <a:pt x="35814" y="4034028"/>
                  </a:lnTo>
                  <a:lnTo>
                    <a:pt x="34290" y="4034790"/>
                  </a:lnTo>
                  <a:lnTo>
                    <a:pt x="32766" y="4038600"/>
                  </a:lnTo>
                  <a:lnTo>
                    <a:pt x="34290" y="4041648"/>
                  </a:lnTo>
                  <a:lnTo>
                    <a:pt x="37338" y="4043172"/>
                  </a:lnTo>
                  <a:lnTo>
                    <a:pt x="66294" y="4043172"/>
                  </a:lnTo>
                  <a:lnTo>
                    <a:pt x="69342" y="4041648"/>
                  </a:lnTo>
                  <a:lnTo>
                    <a:pt x="70866" y="4038600"/>
                  </a:lnTo>
                  <a:lnTo>
                    <a:pt x="69342" y="4034790"/>
                  </a:lnTo>
                  <a:lnTo>
                    <a:pt x="66294" y="4033266"/>
                  </a:lnTo>
                  <a:lnTo>
                    <a:pt x="40767" y="4033266"/>
                  </a:lnTo>
                  <a:lnTo>
                    <a:pt x="67284" y="3980230"/>
                  </a:lnTo>
                  <a:lnTo>
                    <a:pt x="73139" y="3968496"/>
                  </a:lnTo>
                  <a:lnTo>
                    <a:pt x="76200" y="3962400"/>
                  </a:lnTo>
                  <a:close/>
                </a:path>
                <a:path w="4086225" h="4076700">
                  <a:moveTo>
                    <a:pt x="114300" y="0"/>
                  </a:moveTo>
                  <a:lnTo>
                    <a:pt x="42545" y="35877"/>
                  </a:lnTo>
                  <a:lnTo>
                    <a:pt x="41910" y="34290"/>
                  </a:lnTo>
                  <a:lnTo>
                    <a:pt x="38100" y="32766"/>
                  </a:lnTo>
                  <a:lnTo>
                    <a:pt x="35052" y="34290"/>
                  </a:lnTo>
                  <a:lnTo>
                    <a:pt x="33528" y="38100"/>
                  </a:lnTo>
                  <a:lnTo>
                    <a:pt x="33528" y="66294"/>
                  </a:lnTo>
                  <a:lnTo>
                    <a:pt x="35052" y="70104"/>
                  </a:lnTo>
                  <a:lnTo>
                    <a:pt x="38100" y="70866"/>
                  </a:lnTo>
                  <a:lnTo>
                    <a:pt x="41910" y="70104"/>
                  </a:lnTo>
                  <a:lnTo>
                    <a:pt x="43434" y="66294"/>
                  </a:lnTo>
                  <a:lnTo>
                    <a:pt x="43434" y="40767"/>
                  </a:lnTo>
                  <a:lnTo>
                    <a:pt x="114300" y="76200"/>
                  </a:lnTo>
                  <a:lnTo>
                    <a:pt x="114300" y="0"/>
                  </a:lnTo>
                  <a:close/>
                </a:path>
                <a:path w="4086225" h="4076700">
                  <a:moveTo>
                    <a:pt x="137922" y="4038600"/>
                  </a:moveTo>
                  <a:lnTo>
                    <a:pt x="136398" y="4034790"/>
                  </a:lnTo>
                  <a:lnTo>
                    <a:pt x="132588" y="4033266"/>
                  </a:lnTo>
                  <a:lnTo>
                    <a:pt x="104394" y="4033266"/>
                  </a:lnTo>
                  <a:lnTo>
                    <a:pt x="101346" y="4034790"/>
                  </a:lnTo>
                  <a:lnTo>
                    <a:pt x="99822" y="4038600"/>
                  </a:lnTo>
                  <a:lnTo>
                    <a:pt x="101346" y="4041648"/>
                  </a:lnTo>
                  <a:lnTo>
                    <a:pt x="104394" y="4043172"/>
                  </a:lnTo>
                  <a:lnTo>
                    <a:pt x="132588" y="4043172"/>
                  </a:lnTo>
                  <a:lnTo>
                    <a:pt x="136398" y="4041648"/>
                  </a:lnTo>
                  <a:lnTo>
                    <a:pt x="137922" y="4038600"/>
                  </a:lnTo>
                  <a:close/>
                </a:path>
                <a:path w="4086225" h="4076700">
                  <a:moveTo>
                    <a:pt x="166116" y="38100"/>
                  </a:moveTo>
                  <a:lnTo>
                    <a:pt x="164592" y="35052"/>
                  </a:lnTo>
                  <a:lnTo>
                    <a:pt x="161544" y="33528"/>
                  </a:lnTo>
                  <a:lnTo>
                    <a:pt x="132588" y="33528"/>
                  </a:lnTo>
                  <a:lnTo>
                    <a:pt x="129540" y="35052"/>
                  </a:lnTo>
                  <a:lnTo>
                    <a:pt x="128016" y="38100"/>
                  </a:lnTo>
                  <a:lnTo>
                    <a:pt x="129540" y="41910"/>
                  </a:lnTo>
                  <a:lnTo>
                    <a:pt x="133350" y="43434"/>
                  </a:lnTo>
                  <a:lnTo>
                    <a:pt x="161544" y="43434"/>
                  </a:lnTo>
                  <a:lnTo>
                    <a:pt x="164592" y="41910"/>
                  </a:lnTo>
                  <a:lnTo>
                    <a:pt x="166116" y="38100"/>
                  </a:lnTo>
                  <a:close/>
                </a:path>
                <a:path w="4086225" h="4076700">
                  <a:moveTo>
                    <a:pt x="204216" y="4038600"/>
                  </a:moveTo>
                  <a:lnTo>
                    <a:pt x="202692" y="4034790"/>
                  </a:lnTo>
                  <a:lnTo>
                    <a:pt x="199644" y="4033266"/>
                  </a:lnTo>
                  <a:lnTo>
                    <a:pt x="170688" y="4033266"/>
                  </a:lnTo>
                  <a:lnTo>
                    <a:pt x="167640" y="4034790"/>
                  </a:lnTo>
                  <a:lnTo>
                    <a:pt x="166116" y="4038600"/>
                  </a:lnTo>
                  <a:lnTo>
                    <a:pt x="167640" y="4041648"/>
                  </a:lnTo>
                  <a:lnTo>
                    <a:pt x="170688" y="4043172"/>
                  </a:lnTo>
                  <a:lnTo>
                    <a:pt x="199644" y="4043172"/>
                  </a:lnTo>
                  <a:lnTo>
                    <a:pt x="202692" y="4041648"/>
                  </a:lnTo>
                  <a:lnTo>
                    <a:pt x="204216" y="4038600"/>
                  </a:lnTo>
                  <a:close/>
                </a:path>
                <a:path w="4086225" h="4076700">
                  <a:moveTo>
                    <a:pt x="233172" y="38100"/>
                  </a:moveTo>
                  <a:lnTo>
                    <a:pt x="231648" y="35052"/>
                  </a:lnTo>
                  <a:lnTo>
                    <a:pt x="227838" y="33528"/>
                  </a:lnTo>
                  <a:lnTo>
                    <a:pt x="199644" y="33528"/>
                  </a:lnTo>
                  <a:lnTo>
                    <a:pt x="196596" y="35052"/>
                  </a:lnTo>
                  <a:lnTo>
                    <a:pt x="195072" y="38100"/>
                  </a:lnTo>
                  <a:lnTo>
                    <a:pt x="196596" y="41910"/>
                  </a:lnTo>
                  <a:lnTo>
                    <a:pt x="199644" y="42672"/>
                  </a:lnTo>
                  <a:lnTo>
                    <a:pt x="228600" y="42672"/>
                  </a:lnTo>
                  <a:lnTo>
                    <a:pt x="231648" y="41910"/>
                  </a:lnTo>
                  <a:lnTo>
                    <a:pt x="233172" y="38100"/>
                  </a:lnTo>
                  <a:close/>
                </a:path>
                <a:path w="4086225" h="4076700">
                  <a:moveTo>
                    <a:pt x="271272" y="4038600"/>
                  </a:moveTo>
                  <a:lnTo>
                    <a:pt x="269748" y="4034790"/>
                  </a:lnTo>
                  <a:lnTo>
                    <a:pt x="265938" y="4033266"/>
                  </a:lnTo>
                  <a:lnTo>
                    <a:pt x="237744" y="4033266"/>
                  </a:lnTo>
                  <a:lnTo>
                    <a:pt x="234696" y="4034790"/>
                  </a:lnTo>
                  <a:lnTo>
                    <a:pt x="233172" y="4038600"/>
                  </a:lnTo>
                  <a:lnTo>
                    <a:pt x="234696" y="4041648"/>
                  </a:lnTo>
                  <a:lnTo>
                    <a:pt x="237744" y="4043172"/>
                  </a:lnTo>
                  <a:lnTo>
                    <a:pt x="265938" y="4043172"/>
                  </a:lnTo>
                  <a:lnTo>
                    <a:pt x="269748" y="4041648"/>
                  </a:lnTo>
                  <a:lnTo>
                    <a:pt x="271272" y="4038600"/>
                  </a:lnTo>
                  <a:close/>
                </a:path>
                <a:path w="4086225" h="4076700">
                  <a:moveTo>
                    <a:pt x="299466" y="38100"/>
                  </a:moveTo>
                  <a:lnTo>
                    <a:pt x="297942" y="35052"/>
                  </a:lnTo>
                  <a:lnTo>
                    <a:pt x="294894" y="33528"/>
                  </a:lnTo>
                  <a:lnTo>
                    <a:pt x="265938" y="33528"/>
                  </a:lnTo>
                  <a:lnTo>
                    <a:pt x="262890" y="35052"/>
                  </a:lnTo>
                  <a:lnTo>
                    <a:pt x="261366" y="38100"/>
                  </a:lnTo>
                  <a:lnTo>
                    <a:pt x="262890" y="41910"/>
                  </a:lnTo>
                  <a:lnTo>
                    <a:pt x="266700" y="42672"/>
                  </a:lnTo>
                  <a:lnTo>
                    <a:pt x="294894" y="42672"/>
                  </a:lnTo>
                  <a:lnTo>
                    <a:pt x="297942" y="41148"/>
                  </a:lnTo>
                  <a:lnTo>
                    <a:pt x="299466" y="38100"/>
                  </a:lnTo>
                  <a:close/>
                </a:path>
                <a:path w="4086225" h="4076700">
                  <a:moveTo>
                    <a:pt x="337566" y="4038600"/>
                  </a:moveTo>
                  <a:lnTo>
                    <a:pt x="336042" y="4034790"/>
                  </a:lnTo>
                  <a:lnTo>
                    <a:pt x="332994" y="4033266"/>
                  </a:lnTo>
                  <a:lnTo>
                    <a:pt x="304038" y="4033266"/>
                  </a:lnTo>
                  <a:lnTo>
                    <a:pt x="300990" y="4034790"/>
                  </a:lnTo>
                  <a:lnTo>
                    <a:pt x="299466" y="4038600"/>
                  </a:lnTo>
                  <a:lnTo>
                    <a:pt x="300990" y="4041648"/>
                  </a:lnTo>
                  <a:lnTo>
                    <a:pt x="304038" y="4043172"/>
                  </a:lnTo>
                  <a:lnTo>
                    <a:pt x="332994" y="4043172"/>
                  </a:lnTo>
                  <a:lnTo>
                    <a:pt x="336042" y="4041648"/>
                  </a:lnTo>
                  <a:lnTo>
                    <a:pt x="337566" y="4038600"/>
                  </a:lnTo>
                  <a:close/>
                </a:path>
                <a:path w="4086225" h="4076700">
                  <a:moveTo>
                    <a:pt x="366522" y="38100"/>
                  </a:moveTo>
                  <a:lnTo>
                    <a:pt x="364998" y="34290"/>
                  </a:lnTo>
                  <a:lnTo>
                    <a:pt x="361188" y="33528"/>
                  </a:lnTo>
                  <a:lnTo>
                    <a:pt x="332994" y="33528"/>
                  </a:lnTo>
                  <a:lnTo>
                    <a:pt x="329946" y="35052"/>
                  </a:lnTo>
                  <a:lnTo>
                    <a:pt x="328422" y="38100"/>
                  </a:lnTo>
                  <a:lnTo>
                    <a:pt x="329946" y="41148"/>
                  </a:lnTo>
                  <a:lnTo>
                    <a:pt x="332994" y="42672"/>
                  </a:lnTo>
                  <a:lnTo>
                    <a:pt x="361950" y="42672"/>
                  </a:lnTo>
                  <a:lnTo>
                    <a:pt x="364998" y="41148"/>
                  </a:lnTo>
                  <a:lnTo>
                    <a:pt x="366522" y="38100"/>
                  </a:lnTo>
                  <a:close/>
                </a:path>
                <a:path w="4086225" h="4076700">
                  <a:moveTo>
                    <a:pt x="404622" y="4038600"/>
                  </a:moveTo>
                  <a:lnTo>
                    <a:pt x="403098" y="4034790"/>
                  </a:lnTo>
                  <a:lnTo>
                    <a:pt x="399288" y="4033266"/>
                  </a:lnTo>
                  <a:lnTo>
                    <a:pt x="371094" y="4033266"/>
                  </a:lnTo>
                  <a:lnTo>
                    <a:pt x="368046" y="4034790"/>
                  </a:lnTo>
                  <a:lnTo>
                    <a:pt x="366522" y="4038600"/>
                  </a:lnTo>
                  <a:lnTo>
                    <a:pt x="368046" y="4041648"/>
                  </a:lnTo>
                  <a:lnTo>
                    <a:pt x="371094" y="4043172"/>
                  </a:lnTo>
                  <a:lnTo>
                    <a:pt x="399288" y="4043172"/>
                  </a:lnTo>
                  <a:lnTo>
                    <a:pt x="403098" y="4041648"/>
                  </a:lnTo>
                  <a:lnTo>
                    <a:pt x="404622" y="4038600"/>
                  </a:lnTo>
                  <a:close/>
                </a:path>
                <a:path w="4086225" h="4076700">
                  <a:moveTo>
                    <a:pt x="432816" y="38100"/>
                  </a:moveTo>
                  <a:lnTo>
                    <a:pt x="431292" y="34290"/>
                  </a:lnTo>
                  <a:lnTo>
                    <a:pt x="428244" y="33528"/>
                  </a:lnTo>
                  <a:lnTo>
                    <a:pt x="399288" y="33528"/>
                  </a:lnTo>
                  <a:lnTo>
                    <a:pt x="396240" y="34290"/>
                  </a:lnTo>
                  <a:lnTo>
                    <a:pt x="394716" y="38100"/>
                  </a:lnTo>
                  <a:lnTo>
                    <a:pt x="396240" y="41148"/>
                  </a:lnTo>
                  <a:lnTo>
                    <a:pt x="400050" y="42672"/>
                  </a:lnTo>
                  <a:lnTo>
                    <a:pt x="428244" y="42672"/>
                  </a:lnTo>
                  <a:lnTo>
                    <a:pt x="431292" y="41148"/>
                  </a:lnTo>
                  <a:lnTo>
                    <a:pt x="432816" y="38100"/>
                  </a:lnTo>
                  <a:close/>
                </a:path>
                <a:path w="4086225" h="4076700">
                  <a:moveTo>
                    <a:pt x="494538" y="4038600"/>
                  </a:moveTo>
                  <a:lnTo>
                    <a:pt x="418338" y="4000500"/>
                  </a:lnTo>
                  <a:lnTo>
                    <a:pt x="418338" y="4076700"/>
                  </a:lnTo>
                  <a:lnTo>
                    <a:pt x="494538" y="4038600"/>
                  </a:lnTo>
                  <a:close/>
                </a:path>
                <a:path w="4086225" h="4076700">
                  <a:moveTo>
                    <a:pt x="499872" y="38100"/>
                  </a:moveTo>
                  <a:lnTo>
                    <a:pt x="498348" y="34290"/>
                  </a:lnTo>
                  <a:lnTo>
                    <a:pt x="494538" y="32766"/>
                  </a:lnTo>
                  <a:lnTo>
                    <a:pt x="466344" y="32766"/>
                  </a:lnTo>
                  <a:lnTo>
                    <a:pt x="463296" y="34290"/>
                  </a:lnTo>
                  <a:lnTo>
                    <a:pt x="461772" y="38100"/>
                  </a:lnTo>
                  <a:lnTo>
                    <a:pt x="463296" y="41148"/>
                  </a:lnTo>
                  <a:lnTo>
                    <a:pt x="466344" y="42672"/>
                  </a:lnTo>
                  <a:lnTo>
                    <a:pt x="495300" y="42672"/>
                  </a:lnTo>
                  <a:lnTo>
                    <a:pt x="498348" y="41148"/>
                  </a:lnTo>
                  <a:lnTo>
                    <a:pt x="499872" y="38100"/>
                  </a:lnTo>
                  <a:close/>
                </a:path>
                <a:path w="4086225" h="4076700">
                  <a:moveTo>
                    <a:pt x="2852166" y="41910"/>
                  </a:moveTo>
                  <a:lnTo>
                    <a:pt x="2850642" y="38862"/>
                  </a:lnTo>
                  <a:lnTo>
                    <a:pt x="2847594" y="37338"/>
                  </a:lnTo>
                  <a:lnTo>
                    <a:pt x="2818638" y="37338"/>
                  </a:lnTo>
                  <a:lnTo>
                    <a:pt x="2815590" y="38862"/>
                  </a:lnTo>
                  <a:lnTo>
                    <a:pt x="2814066" y="42672"/>
                  </a:lnTo>
                  <a:lnTo>
                    <a:pt x="2815590" y="45720"/>
                  </a:lnTo>
                  <a:lnTo>
                    <a:pt x="2819400" y="47244"/>
                  </a:lnTo>
                  <a:lnTo>
                    <a:pt x="2847594" y="47244"/>
                  </a:lnTo>
                  <a:lnTo>
                    <a:pt x="2850642" y="45720"/>
                  </a:lnTo>
                  <a:lnTo>
                    <a:pt x="2852166" y="41910"/>
                  </a:lnTo>
                  <a:close/>
                </a:path>
                <a:path w="4086225" h="4076700">
                  <a:moveTo>
                    <a:pt x="2919222" y="41910"/>
                  </a:moveTo>
                  <a:lnTo>
                    <a:pt x="2917698" y="38862"/>
                  </a:lnTo>
                  <a:lnTo>
                    <a:pt x="2913888" y="37338"/>
                  </a:lnTo>
                  <a:lnTo>
                    <a:pt x="2885694" y="37338"/>
                  </a:lnTo>
                  <a:lnTo>
                    <a:pt x="2882646" y="38862"/>
                  </a:lnTo>
                  <a:lnTo>
                    <a:pt x="2881122" y="41910"/>
                  </a:lnTo>
                  <a:lnTo>
                    <a:pt x="2882646" y="45720"/>
                  </a:lnTo>
                  <a:lnTo>
                    <a:pt x="2885694" y="46482"/>
                  </a:lnTo>
                  <a:lnTo>
                    <a:pt x="2914650" y="46482"/>
                  </a:lnTo>
                  <a:lnTo>
                    <a:pt x="2917698" y="45720"/>
                  </a:lnTo>
                  <a:lnTo>
                    <a:pt x="2919222" y="41910"/>
                  </a:lnTo>
                  <a:close/>
                </a:path>
                <a:path w="4086225" h="4076700">
                  <a:moveTo>
                    <a:pt x="2985516" y="41910"/>
                  </a:moveTo>
                  <a:lnTo>
                    <a:pt x="2983992" y="38100"/>
                  </a:lnTo>
                  <a:lnTo>
                    <a:pt x="2980944" y="37338"/>
                  </a:lnTo>
                  <a:lnTo>
                    <a:pt x="2951988" y="37338"/>
                  </a:lnTo>
                  <a:lnTo>
                    <a:pt x="2948940" y="38862"/>
                  </a:lnTo>
                  <a:lnTo>
                    <a:pt x="2947416" y="41910"/>
                  </a:lnTo>
                  <a:lnTo>
                    <a:pt x="2948940" y="44958"/>
                  </a:lnTo>
                  <a:lnTo>
                    <a:pt x="2952750" y="46482"/>
                  </a:lnTo>
                  <a:lnTo>
                    <a:pt x="2980944" y="46482"/>
                  </a:lnTo>
                  <a:lnTo>
                    <a:pt x="2983992" y="44958"/>
                  </a:lnTo>
                  <a:lnTo>
                    <a:pt x="2985516" y="41910"/>
                  </a:lnTo>
                  <a:close/>
                </a:path>
                <a:path w="4086225" h="4076700">
                  <a:moveTo>
                    <a:pt x="3009138" y="4000500"/>
                  </a:moveTo>
                  <a:lnTo>
                    <a:pt x="2932938" y="4038600"/>
                  </a:lnTo>
                  <a:lnTo>
                    <a:pt x="3009138" y="4076700"/>
                  </a:lnTo>
                  <a:lnTo>
                    <a:pt x="3009138" y="4000500"/>
                  </a:lnTo>
                  <a:close/>
                </a:path>
                <a:path w="4086225" h="4076700">
                  <a:moveTo>
                    <a:pt x="3052572" y="4038600"/>
                  </a:moveTo>
                  <a:lnTo>
                    <a:pt x="3051048" y="4034790"/>
                  </a:lnTo>
                  <a:lnTo>
                    <a:pt x="3047238" y="4033266"/>
                  </a:lnTo>
                  <a:lnTo>
                    <a:pt x="3019044" y="4033266"/>
                  </a:lnTo>
                  <a:lnTo>
                    <a:pt x="3015996" y="4034790"/>
                  </a:lnTo>
                  <a:lnTo>
                    <a:pt x="3014472" y="4038600"/>
                  </a:lnTo>
                  <a:lnTo>
                    <a:pt x="3015996" y="4041648"/>
                  </a:lnTo>
                  <a:lnTo>
                    <a:pt x="3019044" y="4043172"/>
                  </a:lnTo>
                  <a:lnTo>
                    <a:pt x="3047238" y="4043172"/>
                  </a:lnTo>
                  <a:lnTo>
                    <a:pt x="3051048" y="4041648"/>
                  </a:lnTo>
                  <a:lnTo>
                    <a:pt x="3052572" y="4038600"/>
                  </a:lnTo>
                  <a:close/>
                </a:path>
                <a:path w="4086225" h="4076700">
                  <a:moveTo>
                    <a:pt x="3052572" y="41910"/>
                  </a:moveTo>
                  <a:lnTo>
                    <a:pt x="3051048" y="38100"/>
                  </a:lnTo>
                  <a:lnTo>
                    <a:pt x="3047238" y="36576"/>
                  </a:lnTo>
                  <a:lnTo>
                    <a:pt x="3019044" y="36576"/>
                  </a:lnTo>
                  <a:lnTo>
                    <a:pt x="3015996" y="38100"/>
                  </a:lnTo>
                  <a:lnTo>
                    <a:pt x="3014472" y="41910"/>
                  </a:lnTo>
                  <a:lnTo>
                    <a:pt x="3015996" y="44958"/>
                  </a:lnTo>
                  <a:lnTo>
                    <a:pt x="3019044" y="46482"/>
                  </a:lnTo>
                  <a:lnTo>
                    <a:pt x="3048000" y="46482"/>
                  </a:lnTo>
                  <a:lnTo>
                    <a:pt x="3051048" y="44958"/>
                  </a:lnTo>
                  <a:lnTo>
                    <a:pt x="3052572" y="41910"/>
                  </a:lnTo>
                  <a:close/>
                </a:path>
                <a:path w="4086225" h="4076700">
                  <a:moveTo>
                    <a:pt x="3118866" y="4038600"/>
                  </a:moveTo>
                  <a:lnTo>
                    <a:pt x="3117342" y="4034790"/>
                  </a:lnTo>
                  <a:lnTo>
                    <a:pt x="3114294" y="4033266"/>
                  </a:lnTo>
                  <a:lnTo>
                    <a:pt x="3085338" y="4033266"/>
                  </a:lnTo>
                  <a:lnTo>
                    <a:pt x="3082290" y="4034790"/>
                  </a:lnTo>
                  <a:lnTo>
                    <a:pt x="3080766" y="4038600"/>
                  </a:lnTo>
                  <a:lnTo>
                    <a:pt x="3082290" y="4041648"/>
                  </a:lnTo>
                  <a:lnTo>
                    <a:pt x="3085338" y="4043172"/>
                  </a:lnTo>
                  <a:lnTo>
                    <a:pt x="3114294" y="4043172"/>
                  </a:lnTo>
                  <a:lnTo>
                    <a:pt x="3117342" y="4041648"/>
                  </a:lnTo>
                  <a:lnTo>
                    <a:pt x="3118866" y="4038600"/>
                  </a:lnTo>
                  <a:close/>
                </a:path>
                <a:path w="4086225" h="4076700">
                  <a:moveTo>
                    <a:pt x="3118866" y="41148"/>
                  </a:moveTo>
                  <a:lnTo>
                    <a:pt x="3117342" y="38100"/>
                  </a:lnTo>
                  <a:lnTo>
                    <a:pt x="3114294" y="36576"/>
                  </a:lnTo>
                  <a:lnTo>
                    <a:pt x="3085338" y="36576"/>
                  </a:lnTo>
                  <a:lnTo>
                    <a:pt x="3082290" y="38100"/>
                  </a:lnTo>
                  <a:lnTo>
                    <a:pt x="3080766" y="41148"/>
                  </a:lnTo>
                  <a:lnTo>
                    <a:pt x="3082290" y="44958"/>
                  </a:lnTo>
                  <a:lnTo>
                    <a:pt x="3086100" y="46482"/>
                  </a:lnTo>
                  <a:lnTo>
                    <a:pt x="3114294" y="46482"/>
                  </a:lnTo>
                  <a:lnTo>
                    <a:pt x="3117342" y="44958"/>
                  </a:lnTo>
                  <a:lnTo>
                    <a:pt x="3118866" y="41148"/>
                  </a:lnTo>
                  <a:close/>
                </a:path>
                <a:path w="4086225" h="4076700">
                  <a:moveTo>
                    <a:pt x="3185922" y="4038600"/>
                  </a:moveTo>
                  <a:lnTo>
                    <a:pt x="3184398" y="4034790"/>
                  </a:lnTo>
                  <a:lnTo>
                    <a:pt x="3180588" y="4033266"/>
                  </a:lnTo>
                  <a:lnTo>
                    <a:pt x="3152394" y="4033266"/>
                  </a:lnTo>
                  <a:lnTo>
                    <a:pt x="3149346" y="4034790"/>
                  </a:lnTo>
                  <a:lnTo>
                    <a:pt x="3147822" y="4038600"/>
                  </a:lnTo>
                  <a:lnTo>
                    <a:pt x="3149346" y="4041648"/>
                  </a:lnTo>
                  <a:lnTo>
                    <a:pt x="3152394" y="4043172"/>
                  </a:lnTo>
                  <a:lnTo>
                    <a:pt x="3180588" y="4043172"/>
                  </a:lnTo>
                  <a:lnTo>
                    <a:pt x="3184398" y="4041648"/>
                  </a:lnTo>
                  <a:lnTo>
                    <a:pt x="3185922" y="4038600"/>
                  </a:lnTo>
                  <a:close/>
                </a:path>
                <a:path w="4086225" h="4076700">
                  <a:moveTo>
                    <a:pt x="3185922" y="41148"/>
                  </a:moveTo>
                  <a:lnTo>
                    <a:pt x="3184398" y="38100"/>
                  </a:lnTo>
                  <a:lnTo>
                    <a:pt x="3180588" y="36576"/>
                  </a:lnTo>
                  <a:lnTo>
                    <a:pt x="3152394" y="36576"/>
                  </a:lnTo>
                  <a:lnTo>
                    <a:pt x="3149346" y="38100"/>
                  </a:lnTo>
                  <a:lnTo>
                    <a:pt x="3147822" y="41148"/>
                  </a:lnTo>
                  <a:lnTo>
                    <a:pt x="3149346" y="44958"/>
                  </a:lnTo>
                  <a:lnTo>
                    <a:pt x="3152394" y="45720"/>
                  </a:lnTo>
                  <a:lnTo>
                    <a:pt x="3181350" y="45720"/>
                  </a:lnTo>
                  <a:lnTo>
                    <a:pt x="3184398" y="44196"/>
                  </a:lnTo>
                  <a:lnTo>
                    <a:pt x="3185922" y="41148"/>
                  </a:lnTo>
                  <a:close/>
                </a:path>
                <a:path w="4086225" h="4076700">
                  <a:moveTo>
                    <a:pt x="3252216" y="4038600"/>
                  </a:moveTo>
                  <a:lnTo>
                    <a:pt x="3250692" y="4034790"/>
                  </a:lnTo>
                  <a:lnTo>
                    <a:pt x="3247644" y="4033266"/>
                  </a:lnTo>
                  <a:lnTo>
                    <a:pt x="3218688" y="4033266"/>
                  </a:lnTo>
                  <a:lnTo>
                    <a:pt x="3215640" y="4034790"/>
                  </a:lnTo>
                  <a:lnTo>
                    <a:pt x="3214116" y="4038600"/>
                  </a:lnTo>
                  <a:lnTo>
                    <a:pt x="3215640" y="4041648"/>
                  </a:lnTo>
                  <a:lnTo>
                    <a:pt x="3218688" y="4043172"/>
                  </a:lnTo>
                  <a:lnTo>
                    <a:pt x="3247644" y="4043172"/>
                  </a:lnTo>
                  <a:lnTo>
                    <a:pt x="3250692" y="4041648"/>
                  </a:lnTo>
                  <a:lnTo>
                    <a:pt x="3252216" y="4038600"/>
                  </a:lnTo>
                  <a:close/>
                </a:path>
                <a:path w="4086225" h="4076700">
                  <a:moveTo>
                    <a:pt x="3252216" y="41148"/>
                  </a:moveTo>
                  <a:lnTo>
                    <a:pt x="3250692" y="37338"/>
                  </a:lnTo>
                  <a:lnTo>
                    <a:pt x="3247644" y="35814"/>
                  </a:lnTo>
                  <a:lnTo>
                    <a:pt x="3218688" y="36576"/>
                  </a:lnTo>
                  <a:lnTo>
                    <a:pt x="3215640" y="37338"/>
                  </a:lnTo>
                  <a:lnTo>
                    <a:pt x="3214116" y="41148"/>
                  </a:lnTo>
                  <a:lnTo>
                    <a:pt x="3215640" y="44196"/>
                  </a:lnTo>
                  <a:lnTo>
                    <a:pt x="3219450" y="45720"/>
                  </a:lnTo>
                  <a:lnTo>
                    <a:pt x="3247644" y="45720"/>
                  </a:lnTo>
                  <a:lnTo>
                    <a:pt x="3250692" y="44196"/>
                  </a:lnTo>
                  <a:lnTo>
                    <a:pt x="3252216" y="41148"/>
                  </a:lnTo>
                  <a:close/>
                </a:path>
                <a:path w="4086225" h="4076700">
                  <a:moveTo>
                    <a:pt x="3319272" y="4038600"/>
                  </a:moveTo>
                  <a:lnTo>
                    <a:pt x="3317748" y="4034790"/>
                  </a:lnTo>
                  <a:lnTo>
                    <a:pt x="3313938" y="4033266"/>
                  </a:lnTo>
                  <a:lnTo>
                    <a:pt x="3285744" y="4033266"/>
                  </a:lnTo>
                  <a:lnTo>
                    <a:pt x="3282696" y="4034790"/>
                  </a:lnTo>
                  <a:lnTo>
                    <a:pt x="3281172" y="4038600"/>
                  </a:lnTo>
                  <a:lnTo>
                    <a:pt x="3282696" y="4041648"/>
                  </a:lnTo>
                  <a:lnTo>
                    <a:pt x="3285744" y="4043172"/>
                  </a:lnTo>
                  <a:lnTo>
                    <a:pt x="3313938" y="4043172"/>
                  </a:lnTo>
                  <a:lnTo>
                    <a:pt x="3317748" y="4041648"/>
                  </a:lnTo>
                  <a:lnTo>
                    <a:pt x="3319272" y="4038600"/>
                  </a:lnTo>
                  <a:close/>
                </a:path>
                <a:path w="4086225" h="4076700">
                  <a:moveTo>
                    <a:pt x="3319272" y="40386"/>
                  </a:moveTo>
                  <a:lnTo>
                    <a:pt x="3317748" y="37338"/>
                  </a:lnTo>
                  <a:lnTo>
                    <a:pt x="3313938" y="35814"/>
                  </a:lnTo>
                  <a:lnTo>
                    <a:pt x="3285744" y="35814"/>
                  </a:lnTo>
                  <a:lnTo>
                    <a:pt x="3282696" y="37338"/>
                  </a:lnTo>
                  <a:lnTo>
                    <a:pt x="3281172" y="41148"/>
                  </a:lnTo>
                  <a:lnTo>
                    <a:pt x="3282696" y="44196"/>
                  </a:lnTo>
                  <a:lnTo>
                    <a:pt x="3285744" y="45720"/>
                  </a:lnTo>
                  <a:lnTo>
                    <a:pt x="3314700" y="45720"/>
                  </a:lnTo>
                  <a:lnTo>
                    <a:pt x="3317748" y="44196"/>
                  </a:lnTo>
                  <a:lnTo>
                    <a:pt x="3319272" y="40386"/>
                  </a:lnTo>
                  <a:close/>
                </a:path>
                <a:path w="4086225" h="4076700">
                  <a:moveTo>
                    <a:pt x="3385566" y="4038600"/>
                  </a:moveTo>
                  <a:lnTo>
                    <a:pt x="3384042" y="4034790"/>
                  </a:lnTo>
                  <a:lnTo>
                    <a:pt x="3380994" y="4033266"/>
                  </a:lnTo>
                  <a:lnTo>
                    <a:pt x="3352038" y="4033266"/>
                  </a:lnTo>
                  <a:lnTo>
                    <a:pt x="3348990" y="4034790"/>
                  </a:lnTo>
                  <a:lnTo>
                    <a:pt x="3347466" y="4038600"/>
                  </a:lnTo>
                  <a:lnTo>
                    <a:pt x="3348990" y="4041648"/>
                  </a:lnTo>
                  <a:lnTo>
                    <a:pt x="3352038" y="4043172"/>
                  </a:lnTo>
                  <a:lnTo>
                    <a:pt x="3380994" y="4043172"/>
                  </a:lnTo>
                  <a:lnTo>
                    <a:pt x="3384042" y="4041648"/>
                  </a:lnTo>
                  <a:lnTo>
                    <a:pt x="3385566" y="4038600"/>
                  </a:lnTo>
                  <a:close/>
                </a:path>
                <a:path w="4086225" h="4076700">
                  <a:moveTo>
                    <a:pt x="3385566" y="40386"/>
                  </a:moveTo>
                  <a:lnTo>
                    <a:pt x="3384042" y="37338"/>
                  </a:lnTo>
                  <a:lnTo>
                    <a:pt x="3380994" y="35814"/>
                  </a:lnTo>
                  <a:lnTo>
                    <a:pt x="3352038" y="35814"/>
                  </a:lnTo>
                  <a:lnTo>
                    <a:pt x="3348990" y="37338"/>
                  </a:lnTo>
                  <a:lnTo>
                    <a:pt x="3347466" y="40386"/>
                  </a:lnTo>
                  <a:lnTo>
                    <a:pt x="3348990" y="44196"/>
                  </a:lnTo>
                  <a:lnTo>
                    <a:pt x="3352800" y="45720"/>
                  </a:lnTo>
                  <a:lnTo>
                    <a:pt x="3380994" y="44958"/>
                  </a:lnTo>
                  <a:lnTo>
                    <a:pt x="3384042" y="44196"/>
                  </a:lnTo>
                  <a:lnTo>
                    <a:pt x="3385566" y="40386"/>
                  </a:lnTo>
                  <a:close/>
                </a:path>
                <a:path w="4086225" h="4076700">
                  <a:moveTo>
                    <a:pt x="3452622" y="4038600"/>
                  </a:moveTo>
                  <a:lnTo>
                    <a:pt x="3451098" y="4034790"/>
                  </a:lnTo>
                  <a:lnTo>
                    <a:pt x="3447288" y="4033266"/>
                  </a:lnTo>
                  <a:lnTo>
                    <a:pt x="3419094" y="4033266"/>
                  </a:lnTo>
                  <a:lnTo>
                    <a:pt x="3416046" y="4034790"/>
                  </a:lnTo>
                  <a:lnTo>
                    <a:pt x="3414522" y="4038600"/>
                  </a:lnTo>
                  <a:lnTo>
                    <a:pt x="3416046" y="4041648"/>
                  </a:lnTo>
                  <a:lnTo>
                    <a:pt x="3419094" y="4043172"/>
                  </a:lnTo>
                  <a:lnTo>
                    <a:pt x="3447288" y="4043172"/>
                  </a:lnTo>
                  <a:lnTo>
                    <a:pt x="3451098" y="4041648"/>
                  </a:lnTo>
                  <a:lnTo>
                    <a:pt x="3452622" y="4038600"/>
                  </a:lnTo>
                  <a:close/>
                </a:path>
                <a:path w="4086225" h="4076700">
                  <a:moveTo>
                    <a:pt x="3452622" y="40386"/>
                  </a:moveTo>
                  <a:lnTo>
                    <a:pt x="3451098" y="36576"/>
                  </a:lnTo>
                  <a:lnTo>
                    <a:pt x="3447288" y="35814"/>
                  </a:lnTo>
                  <a:lnTo>
                    <a:pt x="3419094" y="35814"/>
                  </a:lnTo>
                  <a:lnTo>
                    <a:pt x="3416046" y="37338"/>
                  </a:lnTo>
                  <a:lnTo>
                    <a:pt x="3414522" y="40386"/>
                  </a:lnTo>
                  <a:lnTo>
                    <a:pt x="3416046" y="44196"/>
                  </a:lnTo>
                  <a:lnTo>
                    <a:pt x="3419094" y="44958"/>
                  </a:lnTo>
                  <a:lnTo>
                    <a:pt x="3448050" y="44958"/>
                  </a:lnTo>
                  <a:lnTo>
                    <a:pt x="3451098" y="43434"/>
                  </a:lnTo>
                  <a:lnTo>
                    <a:pt x="3452622" y="40386"/>
                  </a:lnTo>
                  <a:close/>
                </a:path>
                <a:path w="4086225" h="4076700">
                  <a:moveTo>
                    <a:pt x="3518916" y="4038600"/>
                  </a:moveTo>
                  <a:lnTo>
                    <a:pt x="3517392" y="4034790"/>
                  </a:lnTo>
                  <a:lnTo>
                    <a:pt x="3514344" y="4033266"/>
                  </a:lnTo>
                  <a:lnTo>
                    <a:pt x="3485388" y="4033266"/>
                  </a:lnTo>
                  <a:lnTo>
                    <a:pt x="3482340" y="4034790"/>
                  </a:lnTo>
                  <a:lnTo>
                    <a:pt x="3480816" y="4038600"/>
                  </a:lnTo>
                  <a:lnTo>
                    <a:pt x="3482340" y="4041648"/>
                  </a:lnTo>
                  <a:lnTo>
                    <a:pt x="3485388" y="4043172"/>
                  </a:lnTo>
                  <a:lnTo>
                    <a:pt x="3514344" y="4043172"/>
                  </a:lnTo>
                  <a:lnTo>
                    <a:pt x="3517392" y="4041648"/>
                  </a:lnTo>
                  <a:lnTo>
                    <a:pt x="3518916" y="4038600"/>
                  </a:lnTo>
                  <a:close/>
                </a:path>
                <a:path w="4086225" h="4076700">
                  <a:moveTo>
                    <a:pt x="3518916" y="40386"/>
                  </a:moveTo>
                  <a:lnTo>
                    <a:pt x="3517392" y="36576"/>
                  </a:lnTo>
                  <a:lnTo>
                    <a:pt x="3514344" y="35052"/>
                  </a:lnTo>
                  <a:lnTo>
                    <a:pt x="3485388" y="35814"/>
                  </a:lnTo>
                  <a:lnTo>
                    <a:pt x="3482340" y="36576"/>
                  </a:lnTo>
                  <a:lnTo>
                    <a:pt x="3480816" y="40386"/>
                  </a:lnTo>
                  <a:lnTo>
                    <a:pt x="3482340" y="43434"/>
                  </a:lnTo>
                  <a:lnTo>
                    <a:pt x="3486150" y="44958"/>
                  </a:lnTo>
                  <a:lnTo>
                    <a:pt x="3514344" y="44958"/>
                  </a:lnTo>
                  <a:lnTo>
                    <a:pt x="3517392" y="43434"/>
                  </a:lnTo>
                  <a:lnTo>
                    <a:pt x="3518916" y="40386"/>
                  </a:lnTo>
                  <a:close/>
                </a:path>
                <a:path w="4086225" h="4076700">
                  <a:moveTo>
                    <a:pt x="3585972" y="4038600"/>
                  </a:moveTo>
                  <a:lnTo>
                    <a:pt x="3584448" y="4034790"/>
                  </a:lnTo>
                  <a:lnTo>
                    <a:pt x="3580638" y="4033266"/>
                  </a:lnTo>
                  <a:lnTo>
                    <a:pt x="3552444" y="4033266"/>
                  </a:lnTo>
                  <a:lnTo>
                    <a:pt x="3549396" y="4034790"/>
                  </a:lnTo>
                  <a:lnTo>
                    <a:pt x="3547872" y="4038600"/>
                  </a:lnTo>
                  <a:lnTo>
                    <a:pt x="3549396" y="4041648"/>
                  </a:lnTo>
                  <a:lnTo>
                    <a:pt x="3552444" y="4043172"/>
                  </a:lnTo>
                  <a:lnTo>
                    <a:pt x="3580638" y="4043172"/>
                  </a:lnTo>
                  <a:lnTo>
                    <a:pt x="3584448" y="4041648"/>
                  </a:lnTo>
                  <a:lnTo>
                    <a:pt x="3585972" y="4038600"/>
                  </a:lnTo>
                  <a:close/>
                </a:path>
                <a:path w="4086225" h="4076700">
                  <a:moveTo>
                    <a:pt x="3585972" y="39624"/>
                  </a:moveTo>
                  <a:lnTo>
                    <a:pt x="3584448" y="36576"/>
                  </a:lnTo>
                  <a:lnTo>
                    <a:pt x="3580638" y="35052"/>
                  </a:lnTo>
                  <a:lnTo>
                    <a:pt x="3552444" y="35052"/>
                  </a:lnTo>
                  <a:lnTo>
                    <a:pt x="3549396" y="36576"/>
                  </a:lnTo>
                  <a:lnTo>
                    <a:pt x="3547872" y="40386"/>
                  </a:lnTo>
                  <a:lnTo>
                    <a:pt x="3549396" y="43434"/>
                  </a:lnTo>
                  <a:lnTo>
                    <a:pt x="3552444" y="44958"/>
                  </a:lnTo>
                  <a:lnTo>
                    <a:pt x="3581400" y="44958"/>
                  </a:lnTo>
                  <a:lnTo>
                    <a:pt x="3584448" y="43434"/>
                  </a:lnTo>
                  <a:lnTo>
                    <a:pt x="3585972" y="39624"/>
                  </a:lnTo>
                  <a:close/>
                </a:path>
                <a:path w="4086225" h="4076700">
                  <a:moveTo>
                    <a:pt x="3652266" y="4038600"/>
                  </a:moveTo>
                  <a:lnTo>
                    <a:pt x="3650742" y="4034790"/>
                  </a:lnTo>
                  <a:lnTo>
                    <a:pt x="3647694" y="4033266"/>
                  </a:lnTo>
                  <a:lnTo>
                    <a:pt x="3618738" y="4033266"/>
                  </a:lnTo>
                  <a:lnTo>
                    <a:pt x="3615690" y="4034790"/>
                  </a:lnTo>
                  <a:lnTo>
                    <a:pt x="3614166" y="4038600"/>
                  </a:lnTo>
                  <a:lnTo>
                    <a:pt x="3615690" y="4041648"/>
                  </a:lnTo>
                  <a:lnTo>
                    <a:pt x="3618738" y="4043172"/>
                  </a:lnTo>
                  <a:lnTo>
                    <a:pt x="3647694" y="4043172"/>
                  </a:lnTo>
                  <a:lnTo>
                    <a:pt x="3650742" y="4041648"/>
                  </a:lnTo>
                  <a:lnTo>
                    <a:pt x="3652266" y="4038600"/>
                  </a:lnTo>
                  <a:close/>
                </a:path>
                <a:path w="4086225" h="4076700">
                  <a:moveTo>
                    <a:pt x="3652266" y="39624"/>
                  </a:moveTo>
                  <a:lnTo>
                    <a:pt x="3650742" y="36576"/>
                  </a:lnTo>
                  <a:lnTo>
                    <a:pt x="3647694" y="35052"/>
                  </a:lnTo>
                  <a:lnTo>
                    <a:pt x="3618738" y="35052"/>
                  </a:lnTo>
                  <a:lnTo>
                    <a:pt x="3615690" y="36576"/>
                  </a:lnTo>
                  <a:lnTo>
                    <a:pt x="3614166" y="39624"/>
                  </a:lnTo>
                  <a:lnTo>
                    <a:pt x="3615690" y="43434"/>
                  </a:lnTo>
                  <a:lnTo>
                    <a:pt x="3619500" y="44196"/>
                  </a:lnTo>
                  <a:lnTo>
                    <a:pt x="3647694" y="44196"/>
                  </a:lnTo>
                  <a:lnTo>
                    <a:pt x="3650742" y="43434"/>
                  </a:lnTo>
                  <a:lnTo>
                    <a:pt x="3652266" y="39624"/>
                  </a:lnTo>
                  <a:close/>
                </a:path>
                <a:path w="4086225" h="4076700">
                  <a:moveTo>
                    <a:pt x="3719322" y="4038600"/>
                  </a:moveTo>
                  <a:lnTo>
                    <a:pt x="3717798" y="4034790"/>
                  </a:lnTo>
                  <a:lnTo>
                    <a:pt x="3713988" y="4033266"/>
                  </a:lnTo>
                  <a:lnTo>
                    <a:pt x="3685794" y="4033266"/>
                  </a:lnTo>
                  <a:lnTo>
                    <a:pt x="3682746" y="4034790"/>
                  </a:lnTo>
                  <a:lnTo>
                    <a:pt x="3681222" y="4038600"/>
                  </a:lnTo>
                  <a:lnTo>
                    <a:pt x="3682746" y="4041648"/>
                  </a:lnTo>
                  <a:lnTo>
                    <a:pt x="3685794" y="4043172"/>
                  </a:lnTo>
                  <a:lnTo>
                    <a:pt x="3713988" y="4043172"/>
                  </a:lnTo>
                  <a:lnTo>
                    <a:pt x="3717798" y="4041648"/>
                  </a:lnTo>
                  <a:lnTo>
                    <a:pt x="3719322" y="4038600"/>
                  </a:lnTo>
                  <a:close/>
                </a:path>
                <a:path w="4086225" h="4076700">
                  <a:moveTo>
                    <a:pt x="3719322" y="39624"/>
                  </a:moveTo>
                  <a:lnTo>
                    <a:pt x="3717798" y="35814"/>
                  </a:lnTo>
                  <a:lnTo>
                    <a:pt x="3713988" y="35052"/>
                  </a:lnTo>
                  <a:lnTo>
                    <a:pt x="3685794" y="35052"/>
                  </a:lnTo>
                  <a:lnTo>
                    <a:pt x="3682746" y="36576"/>
                  </a:lnTo>
                  <a:lnTo>
                    <a:pt x="3681222" y="39624"/>
                  </a:lnTo>
                  <a:lnTo>
                    <a:pt x="3682746" y="42672"/>
                  </a:lnTo>
                  <a:lnTo>
                    <a:pt x="3685794" y="44196"/>
                  </a:lnTo>
                  <a:lnTo>
                    <a:pt x="3714750" y="44196"/>
                  </a:lnTo>
                  <a:lnTo>
                    <a:pt x="3717798" y="42672"/>
                  </a:lnTo>
                  <a:lnTo>
                    <a:pt x="3719322" y="39624"/>
                  </a:lnTo>
                  <a:close/>
                </a:path>
                <a:path w="4086225" h="4076700">
                  <a:moveTo>
                    <a:pt x="3785616" y="4038600"/>
                  </a:moveTo>
                  <a:lnTo>
                    <a:pt x="3784092" y="4034790"/>
                  </a:lnTo>
                  <a:lnTo>
                    <a:pt x="3781044" y="4033266"/>
                  </a:lnTo>
                  <a:lnTo>
                    <a:pt x="3752088" y="4033266"/>
                  </a:lnTo>
                  <a:lnTo>
                    <a:pt x="3749040" y="4034790"/>
                  </a:lnTo>
                  <a:lnTo>
                    <a:pt x="3747516" y="4038600"/>
                  </a:lnTo>
                  <a:lnTo>
                    <a:pt x="3749040" y="4041648"/>
                  </a:lnTo>
                  <a:lnTo>
                    <a:pt x="3752088" y="4043172"/>
                  </a:lnTo>
                  <a:lnTo>
                    <a:pt x="3781044" y="4043172"/>
                  </a:lnTo>
                  <a:lnTo>
                    <a:pt x="3784092" y="4041648"/>
                  </a:lnTo>
                  <a:lnTo>
                    <a:pt x="3785616" y="4038600"/>
                  </a:lnTo>
                  <a:close/>
                </a:path>
                <a:path w="4086225" h="4076700">
                  <a:moveTo>
                    <a:pt x="3785616" y="39624"/>
                  </a:moveTo>
                  <a:lnTo>
                    <a:pt x="3784092" y="35814"/>
                  </a:lnTo>
                  <a:lnTo>
                    <a:pt x="3781044" y="34290"/>
                  </a:lnTo>
                  <a:lnTo>
                    <a:pt x="3752088" y="34290"/>
                  </a:lnTo>
                  <a:lnTo>
                    <a:pt x="3749040" y="35814"/>
                  </a:lnTo>
                  <a:lnTo>
                    <a:pt x="3747516" y="39624"/>
                  </a:lnTo>
                  <a:lnTo>
                    <a:pt x="3749040" y="42672"/>
                  </a:lnTo>
                  <a:lnTo>
                    <a:pt x="3752850" y="44196"/>
                  </a:lnTo>
                  <a:lnTo>
                    <a:pt x="3781044" y="44196"/>
                  </a:lnTo>
                  <a:lnTo>
                    <a:pt x="3784092" y="42672"/>
                  </a:lnTo>
                  <a:lnTo>
                    <a:pt x="3785616" y="39624"/>
                  </a:lnTo>
                  <a:close/>
                </a:path>
                <a:path w="4086225" h="4076700">
                  <a:moveTo>
                    <a:pt x="3852672" y="4038600"/>
                  </a:moveTo>
                  <a:lnTo>
                    <a:pt x="3851148" y="4034790"/>
                  </a:lnTo>
                  <a:lnTo>
                    <a:pt x="3847338" y="4033266"/>
                  </a:lnTo>
                  <a:lnTo>
                    <a:pt x="3819144" y="4033266"/>
                  </a:lnTo>
                  <a:lnTo>
                    <a:pt x="3816096" y="4034790"/>
                  </a:lnTo>
                  <a:lnTo>
                    <a:pt x="3814572" y="4038600"/>
                  </a:lnTo>
                  <a:lnTo>
                    <a:pt x="3816096" y="4041648"/>
                  </a:lnTo>
                  <a:lnTo>
                    <a:pt x="3819144" y="4043172"/>
                  </a:lnTo>
                  <a:lnTo>
                    <a:pt x="3847338" y="4043172"/>
                  </a:lnTo>
                  <a:lnTo>
                    <a:pt x="3851148" y="4041648"/>
                  </a:lnTo>
                  <a:lnTo>
                    <a:pt x="3852672" y="4038600"/>
                  </a:lnTo>
                  <a:close/>
                </a:path>
                <a:path w="4086225" h="4076700">
                  <a:moveTo>
                    <a:pt x="3852672" y="38862"/>
                  </a:moveTo>
                  <a:lnTo>
                    <a:pt x="3851148" y="35814"/>
                  </a:lnTo>
                  <a:lnTo>
                    <a:pt x="3847338" y="34290"/>
                  </a:lnTo>
                  <a:lnTo>
                    <a:pt x="3819144" y="34290"/>
                  </a:lnTo>
                  <a:lnTo>
                    <a:pt x="3816096" y="35814"/>
                  </a:lnTo>
                  <a:lnTo>
                    <a:pt x="3814572" y="38862"/>
                  </a:lnTo>
                  <a:lnTo>
                    <a:pt x="3816096" y="42672"/>
                  </a:lnTo>
                  <a:lnTo>
                    <a:pt x="3819144" y="44196"/>
                  </a:lnTo>
                  <a:lnTo>
                    <a:pt x="3848100" y="44196"/>
                  </a:lnTo>
                  <a:lnTo>
                    <a:pt x="3851148" y="42672"/>
                  </a:lnTo>
                  <a:lnTo>
                    <a:pt x="3852672" y="38862"/>
                  </a:lnTo>
                  <a:close/>
                </a:path>
                <a:path w="4086225" h="4076700">
                  <a:moveTo>
                    <a:pt x="3918966" y="4038600"/>
                  </a:moveTo>
                  <a:lnTo>
                    <a:pt x="3917442" y="4034790"/>
                  </a:lnTo>
                  <a:lnTo>
                    <a:pt x="3914394" y="4033266"/>
                  </a:lnTo>
                  <a:lnTo>
                    <a:pt x="3885438" y="4033266"/>
                  </a:lnTo>
                  <a:lnTo>
                    <a:pt x="3882390" y="4034790"/>
                  </a:lnTo>
                  <a:lnTo>
                    <a:pt x="3880866" y="4038600"/>
                  </a:lnTo>
                  <a:lnTo>
                    <a:pt x="3882390" y="4041648"/>
                  </a:lnTo>
                  <a:lnTo>
                    <a:pt x="3885438" y="4043172"/>
                  </a:lnTo>
                  <a:lnTo>
                    <a:pt x="3914394" y="4043172"/>
                  </a:lnTo>
                  <a:lnTo>
                    <a:pt x="3917442" y="4041648"/>
                  </a:lnTo>
                  <a:lnTo>
                    <a:pt x="3918966" y="4038600"/>
                  </a:lnTo>
                  <a:close/>
                </a:path>
                <a:path w="4086225" h="4076700">
                  <a:moveTo>
                    <a:pt x="3918966" y="38862"/>
                  </a:moveTo>
                  <a:lnTo>
                    <a:pt x="3917442" y="35814"/>
                  </a:lnTo>
                  <a:lnTo>
                    <a:pt x="3914394" y="34290"/>
                  </a:lnTo>
                  <a:lnTo>
                    <a:pt x="3885438" y="34290"/>
                  </a:lnTo>
                  <a:lnTo>
                    <a:pt x="3882390" y="35814"/>
                  </a:lnTo>
                  <a:lnTo>
                    <a:pt x="3880866" y="38862"/>
                  </a:lnTo>
                  <a:lnTo>
                    <a:pt x="3882390" y="42672"/>
                  </a:lnTo>
                  <a:lnTo>
                    <a:pt x="3886200" y="43434"/>
                  </a:lnTo>
                  <a:lnTo>
                    <a:pt x="3914394" y="43434"/>
                  </a:lnTo>
                  <a:lnTo>
                    <a:pt x="3917442" y="41910"/>
                  </a:lnTo>
                  <a:lnTo>
                    <a:pt x="3918966" y="38862"/>
                  </a:lnTo>
                  <a:close/>
                </a:path>
                <a:path w="4086225" h="4076700">
                  <a:moveTo>
                    <a:pt x="3986022" y="4038600"/>
                  </a:moveTo>
                  <a:lnTo>
                    <a:pt x="3984498" y="4034790"/>
                  </a:lnTo>
                  <a:lnTo>
                    <a:pt x="3980688" y="4033266"/>
                  </a:lnTo>
                  <a:lnTo>
                    <a:pt x="3952494" y="4033266"/>
                  </a:lnTo>
                  <a:lnTo>
                    <a:pt x="3949446" y="4034790"/>
                  </a:lnTo>
                  <a:lnTo>
                    <a:pt x="3947922" y="4038600"/>
                  </a:lnTo>
                  <a:lnTo>
                    <a:pt x="3949446" y="4041648"/>
                  </a:lnTo>
                  <a:lnTo>
                    <a:pt x="3952494" y="4043172"/>
                  </a:lnTo>
                  <a:lnTo>
                    <a:pt x="3980688" y="4043172"/>
                  </a:lnTo>
                  <a:lnTo>
                    <a:pt x="3984498" y="4041648"/>
                  </a:lnTo>
                  <a:lnTo>
                    <a:pt x="3986022" y="4038600"/>
                  </a:lnTo>
                  <a:close/>
                </a:path>
                <a:path w="4086225" h="4076700">
                  <a:moveTo>
                    <a:pt x="4052316" y="3905250"/>
                  </a:moveTo>
                  <a:lnTo>
                    <a:pt x="4050792" y="3901440"/>
                  </a:lnTo>
                  <a:lnTo>
                    <a:pt x="4047744" y="3899916"/>
                  </a:lnTo>
                  <a:lnTo>
                    <a:pt x="4044696" y="3901440"/>
                  </a:lnTo>
                  <a:lnTo>
                    <a:pt x="4043172" y="3905250"/>
                  </a:lnTo>
                  <a:lnTo>
                    <a:pt x="4043172" y="3933444"/>
                  </a:lnTo>
                  <a:lnTo>
                    <a:pt x="4044696" y="3937254"/>
                  </a:lnTo>
                  <a:lnTo>
                    <a:pt x="4047744" y="3938016"/>
                  </a:lnTo>
                  <a:lnTo>
                    <a:pt x="4050792" y="3937254"/>
                  </a:lnTo>
                  <a:lnTo>
                    <a:pt x="4052316" y="3933444"/>
                  </a:lnTo>
                  <a:lnTo>
                    <a:pt x="4052316" y="3905250"/>
                  </a:lnTo>
                  <a:close/>
                </a:path>
                <a:path w="4086225" h="4076700">
                  <a:moveTo>
                    <a:pt x="4052316" y="3838194"/>
                  </a:moveTo>
                  <a:lnTo>
                    <a:pt x="4050792" y="3835146"/>
                  </a:lnTo>
                  <a:lnTo>
                    <a:pt x="4047744" y="3833622"/>
                  </a:lnTo>
                  <a:lnTo>
                    <a:pt x="4044696" y="3835146"/>
                  </a:lnTo>
                  <a:lnTo>
                    <a:pt x="4043172" y="3838194"/>
                  </a:lnTo>
                  <a:lnTo>
                    <a:pt x="4043172" y="3867150"/>
                  </a:lnTo>
                  <a:lnTo>
                    <a:pt x="4044696" y="3870198"/>
                  </a:lnTo>
                  <a:lnTo>
                    <a:pt x="4047744" y="3871722"/>
                  </a:lnTo>
                  <a:lnTo>
                    <a:pt x="4050792" y="3870198"/>
                  </a:lnTo>
                  <a:lnTo>
                    <a:pt x="4052316" y="3867150"/>
                  </a:lnTo>
                  <a:lnTo>
                    <a:pt x="4052316" y="3838194"/>
                  </a:lnTo>
                  <a:close/>
                </a:path>
                <a:path w="4086225" h="4076700">
                  <a:moveTo>
                    <a:pt x="4052316" y="3771900"/>
                  </a:moveTo>
                  <a:lnTo>
                    <a:pt x="4050792" y="3768090"/>
                  </a:lnTo>
                  <a:lnTo>
                    <a:pt x="4047744" y="3766566"/>
                  </a:lnTo>
                  <a:lnTo>
                    <a:pt x="4044696" y="3768090"/>
                  </a:lnTo>
                  <a:lnTo>
                    <a:pt x="4043172" y="3771900"/>
                  </a:lnTo>
                  <a:lnTo>
                    <a:pt x="4043172" y="3800094"/>
                  </a:lnTo>
                  <a:lnTo>
                    <a:pt x="4044696" y="3803904"/>
                  </a:lnTo>
                  <a:lnTo>
                    <a:pt x="4047744" y="3804666"/>
                  </a:lnTo>
                  <a:lnTo>
                    <a:pt x="4050792" y="3803904"/>
                  </a:lnTo>
                  <a:lnTo>
                    <a:pt x="4052316" y="3800094"/>
                  </a:lnTo>
                  <a:lnTo>
                    <a:pt x="4052316" y="3771900"/>
                  </a:lnTo>
                  <a:close/>
                </a:path>
                <a:path w="4086225" h="4076700">
                  <a:moveTo>
                    <a:pt x="4052316" y="3704844"/>
                  </a:moveTo>
                  <a:lnTo>
                    <a:pt x="4050792" y="3701796"/>
                  </a:lnTo>
                  <a:lnTo>
                    <a:pt x="4047744" y="3700272"/>
                  </a:lnTo>
                  <a:lnTo>
                    <a:pt x="4044696" y="3701796"/>
                  </a:lnTo>
                  <a:lnTo>
                    <a:pt x="4043172" y="3704844"/>
                  </a:lnTo>
                  <a:lnTo>
                    <a:pt x="4043172" y="3733800"/>
                  </a:lnTo>
                  <a:lnTo>
                    <a:pt x="4044696" y="3736848"/>
                  </a:lnTo>
                  <a:lnTo>
                    <a:pt x="4047744" y="3738372"/>
                  </a:lnTo>
                  <a:lnTo>
                    <a:pt x="4050792" y="3736848"/>
                  </a:lnTo>
                  <a:lnTo>
                    <a:pt x="4052316" y="3733800"/>
                  </a:lnTo>
                  <a:lnTo>
                    <a:pt x="4052316" y="3704844"/>
                  </a:lnTo>
                  <a:close/>
                </a:path>
                <a:path w="4086225" h="4076700">
                  <a:moveTo>
                    <a:pt x="4052316" y="3638550"/>
                  </a:moveTo>
                  <a:lnTo>
                    <a:pt x="4050792" y="3634740"/>
                  </a:lnTo>
                  <a:lnTo>
                    <a:pt x="4047744" y="3633216"/>
                  </a:lnTo>
                  <a:lnTo>
                    <a:pt x="4044696" y="3634740"/>
                  </a:lnTo>
                  <a:lnTo>
                    <a:pt x="4043172" y="3638550"/>
                  </a:lnTo>
                  <a:lnTo>
                    <a:pt x="4043172" y="3666744"/>
                  </a:lnTo>
                  <a:lnTo>
                    <a:pt x="4044696" y="3670554"/>
                  </a:lnTo>
                  <a:lnTo>
                    <a:pt x="4047744" y="3671316"/>
                  </a:lnTo>
                  <a:lnTo>
                    <a:pt x="4050792" y="3670554"/>
                  </a:lnTo>
                  <a:lnTo>
                    <a:pt x="4052316" y="3666744"/>
                  </a:lnTo>
                  <a:lnTo>
                    <a:pt x="4052316" y="3638550"/>
                  </a:lnTo>
                  <a:close/>
                </a:path>
                <a:path w="4086225" h="4076700">
                  <a:moveTo>
                    <a:pt x="4052316" y="3571494"/>
                  </a:moveTo>
                  <a:lnTo>
                    <a:pt x="4050792" y="3568446"/>
                  </a:lnTo>
                  <a:lnTo>
                    <a:pt x="4047744" y="3566922"/>
                  </a:lnTo>
                  <a:lnTo>
                    <a:pt x="4044696" y="3568446"/>
                  </a:lnTo>
                  <a:lnTo>
                    <a:pt x="4043172" y="3571494"/>
                  </a:lnTo>
                  <a:lnTo>
                    <a:pt x="4043172" y="3600450"/>
                  </a:lnTo>
                  <a:lnTo>
                    <a:pt x="4044696" y="3603498"/>
                  </a:lnTo>
                  <a:lnTo>
                    <a:pt x="4047744" y="3605022"/>
                  </a:lnTo>
                  <a:lnTo>
                    <a:pt x="4050792" y="3603498"/>
                  </a:lnTo>
                  <a:lnTo>
                    <a:pt x="4052316" y="3600450"/>
                  </a:lnTo>
                  <a:lnTo>
                    <a:pt x="4052316" y="3571494"/>
                  </a:lnTo>
                  <a:close/>
                </a:path>
                <a:path w="4086225" h="4076700">
                  <a:moveTo>
                    <a:pt x="4052316" y="3505200"/>
                  </a:moveTo>
                  <a:lnTo>
                    <a:pt x="4050792" y="3501390"/>
                  </a:lnTo>
                  <a:lnTo>
                    <a:pt x="4047744" y="3499866"/>
                  </a:lnTo>
                  <a:lnTo>
                    <a:pt x="4044696" y="3501390"/>
                  </a:lnTo>
                  <a:lnTo>
                    <a:pt x="4043172" y="3505200"/>
                  </a:lnTo>
                  <a:lnTo>
                    <a:pt x="4043172" y="3533394"/>
                  </a:lnTo>
                  <a:lnTo>
                    <a:pt x="4044696" y="3537204"/>
                  </a:lnTo>
                  <a:lnTo>
                    <a:pt x="4047744" y="3537966"/>
                  </a:lnTo>
                  <a:lnTo>
                    <a:pt x="4050792" y="3537204"/>
                  </a:lnTo>
                  <a:lnTo>
                    <a:pt x="4052316" y="3533394"/>
                  </a:lnTo>
                  <a:lnTo>
                    <a:pt x="4052316" y="3505200"/>
                  </a:lnTo>
                  <a:close/>
                </a:path>
                <a:path w="4086225" h="4076700">
                  <a:moveTo>
                    <a:pt x="4052316" y="3438144"/>
                  </a:moveTo>
                  <a:lnTo>
                    <a:pt x="4050792" y="3435096"/>
                  </a:lnTo>
                  <a:lnTo>
                    <a:pt x="4047744" y="3433572"/>
                  </a:lnTo>
                  <a:lnTo>
                    <a:pt x="4044696" y="3435096"/>
                  </a:lnTo>
                  <a:lnTo>
                    <a:pt x="4043172" y="3438144"/>
                  </a:lnTo>
                  <a:lnTo>
                    <a:pt x="4043172" y="3467100"/>
                  </a:lnTo>
                  <a:lnTo>
                    <a:pt x="4044696" y="3470148"/>
                  </a:lnTo>
                  <a:lnTo>
                    <a:pt x="4047744" y="3471672"/>
                  </a:lnTo>
                  <a:lnTo>
                    <a:pt x="4050792" y="3470148"/>
                  </a:lnTo>
                  <a:lnTo>
                    <a:pt x="4052316" y="3467100"/>
                  </a:lnTo>
                  <a:lnTo>
                    <a:pt x="4052316" y="3438144"/>
                  </a:lnTo>
                  <a:close/>
                </a:path>
                <a:path w="4086225" h="4076700">
                  <a:moveTo>
                    <a:pt x="4052316" y="3371850"/>
                  </a:moveTo>
                  <a:lnTo>
                    <a:pt x="4050792" y="3368040"/>
                  </a:lnTo>
                  <a:lnTo>
                    <a:pt x="4047744" y="3366516"/>
                  </a:lnTo>
                  <a:lnTo>
                    <a:pt x="4044696" y="3368040"/>
                  </a:lnTo>
                  <a:lnTo>
                    <a:pt x="4043172" y="3371850"/>
                  </a:lnTo>
                  <a:lnTo>
                    <a:pt x="4043172" y="3400044"/>
                  </a:lnTo>
                  <a:lnTo>
                    <a:pt x="4044696" y="3403854"/>
                  </a:lnTo>
                  <a:lnTo>
                    <a:pt x="4047744" y="3404616"/>
                  </a:lnTo>
                  <a:lnTo>
                    <a:pt x="4050792" y="3403854"/>
                  </a:lnTo>
                  <a:lnTo>
                    <a:pt x="4052316" y="3400044"/>
                  </a:lnTo>
                  <a:lnTo>
                    <a:pt x="4052316" y="3371850"/>
                  </a:lnTo>
                  <a:close/>
                </a:path>
                <a:path w="4086225" h="4076700">
                  <a:moveTo>
                    <a:pt x="4052316" y="3304806"/>
                  </a:moveTo>
                  <a:lnTo>
                    <a:pt x="4050792" y="3301758"/>
                  </a:lnTo>
                  <a:lnTo>
                    <a:pt x="4047744" y="3300222"/>
                  </a:lnTo>
                  <a:lnTo>
                    <a:pt x="4044696" y="3301758"/>
                  </a:lnTo>
                  <a:lnTo>
                    <a:pt x="4043172" y="3304806"/>
                  </a:lnTo>
                  <a:lnTo>
                    <a:pt x="4043172" y="3333750"/>
                  </a:lnTo>
                  <a:lnTo>
                    <a:pt x="4044696" y="3336798"/>
                  </a:lnTo>
                  <a:lnTo>
                    <a:pt x="4047744" y="3338322"/>
                  </a:lnTo>
                  <a:lnTo>
                    <a:pt x="4050792" y="3336798"/>
                  </a:lnTo>
                  <a:lnTo>
                    <a:pt x="4052316" y="3333750"/>
                  </a:lnTo>
                  <a:lnTo>
                    <a:pt x="4052316" y="3304806"/>
                  </a:lnTo>
                  <a:close/>
                </a:path>
                <a:path w="4086225" h="4076700">
                  <a:moveTo>
                    <a:pt x="4052316" y="3238500"/>
                  </a:moveTo>
                  <a:lnTo>
                    <a:pt x="4050792" y="3234690"/>
                  </a:lnTo>
                  <a:lnTo>
                    <a:pt x="4047744" y="3233166"/>
                  </a:lnTo>
                  <a:lnTo>
                    <a:pt x="4044696" y="3234690"/>
                  </a:lnTo>
                  <a:lnTo>
                    <a:pt x="4043172" y="3238500"/>
                  </a:lnTo>
                  <a:lnTo>
                    <a:pt x="4043172" y="3266694"/>
                  </a:lnTo>
                  <a:lnTo>
                    <a:pt x="4044696" y="3270504"/>
                  </a:lnTo>
                  <a:lnTo>
                    <a:pt x="4047744" y="3271266"/>
                  </a:lnTo>
                  <a:lnTo>
                    <a:pt x="4050792" y="3270504"/>
                  </a:lnTo>
                  <a:lnTo>
                    <a:pt x="4052316" y="3266694"/>
                  </a:lnTo>
                  <a:lnTo>
                    <a:pt x="4052316" y="3238500"/>
                  </a:lnTo>
                  <a:close/>
                </a:path>
                <a:path w="4086225" h="4076700">
                  <a:moveTo>
                    <a:pt x="4052316" y="3171444"/>
                  </a:moveTo>
                  <a:lnTo>
                    <a:pt x="4050792" y="3168396"/>
                  </a:lnTo>
                  <a:lnTo>
                    <a:pt x="4047744" y="3166872"/>
                  </a:lnTo>
                  <a:lnTo>
                    <a:pt x="4044696" y="3168396"/>
                  </a:lnTo>
                  <a:lnTo>
                    <a:pt x="4043172" y="3171444"/>
                  </a:lnTo>
                  <a:lnTo>
                    <a:pt x="4043172" y="3200400"/>
                  </a:lnTo>
                  <a:lnTo>
                    <a:pt x="4044696" y="3203448"/>
                  </a:lnTo>
                  <a:lnTo>
                    <a:pt x="4047744" y="3204972"/>
                  </a:lnTo>
                  <a:lnTo>
                    <a:pt x="4050792" y="3203448"/>
                  </a:lnTo>
                  <a:lnTo>
                    <a:pt x="4052316" y="3200400"/>
                  </a:lnTo>
                  <a:lnTo>
                    <a:pt x="4052316" y="3171444"/>
                  </a:lnTo>
                  <a:close/>
                </a:path>
                <a:path w="4086225" h="4076700">
                  <a:moveTo>
                    <a:pt x="4052316" y="3105150"/>
                  </a:moveTo>
                  <a:lnTo>
                    <a:pt x="4050792" y="3101340"/>
                  </a:lnTo>
                  <a:lnTo>
                    <a:pt x="4047744" y="3099816"/>
                  </a:lnTo>
                  <a:lnTo>
                    <a:pt x="4044696" y="3101340"/>
                  </a:lnTo>
                  <a:lnTo>
                    <a:pt x="4043172" y="3105150"/>
                  </a:lnTo>
                  <a:lnTo>
                    <a:pt x="4043172" y="3133344"/>
                  </a:lnTo>
                  <a:lnTo>
                    <a:pt x="4044696" y="3137154"/>
                  </a:lnTo>
                  <a:lnTo>
                    <a:pt x="4047744" y="3137916"/>
                  </a:lnTo>
                  <a:lnTo>
                    <a:pt x="4050792" y="3137154"/>
                  </a:lnTo>
                  <a:lnTo>
                    <a:pt x="4052316" y="3133344"/>
                  </a:lnTo>
                  <a:lnTo>
                    <a:pt x="4052316" y="3105150"/>
                  </a:lnTo>
                  <a:close/>
                </a:path>
                <a:path w="4086225" h="4076700">
                  <a:moveTo>
                    <a:pt x="4052316" y="3038094"/>
                  </a:moveTo>
                  <a:lnTo>
                    <a:pt x="4050792" y="3035046"/>
                  </a:lnTo>
                  <a:lnTo>
                    <a:pt x="4047744" y="3033522"/>
                  </a:lnTo>
                  <a:lnTo>
                    <a:pt x="4044696" y="3035046"/>
                  </a:lnTo>
                  <a:lnTo>
                    <a:pt x="4043172" y="3038094"/>
                  </a:lnTo>
                  <a:lnTo>
                    <a:pt x="4043172" y="3067050"/>
                  </a:lnTo>
                  <a:lnTo>
                    <a:pt x="4044696" y="3070098"/>
                  </a:lnTo>
                  <a:lnTo>
                    <a:pt x="4047744" y="3071622"/>
                  </a:lnTo>
                  <a:lnTo>
                    <a:pt x="4050792" y="3070098"/>
                  </a:lnTo>
                  <a:lnTo>
                    <a:pt x="4052316" y="3067050"/>
                  </a:lnTo>
                  <a:lnTo>
                    <a:pt x="4052316" y="3038094"/>
                  </a:lnTo>
                  <a:close/>
                </a:path>
                <a:path w="4086225" h="4076700">
                  <a:moveTo>
                    <a:pt x="4052316" y="2971800"/>
                  </a:moveTo>
                  <a:lnTo>
                    <a:pt x="4050792" y="2967990"/>
                  </a:lnTo>
                  <a:lnTo>
                    <a:pt x="4047744" y="2966466"/>
                  </a:lnTo>
                  <a:lnTo>
                    <a:pt x="4044696" y="2967990"/>
                  </a:lnTo>
                  <a:lnTo>
                    <a:pt x="4043172" y="2971800"/>
                  </a:lnTo>
                  <a:lnTo>
                    <a:pt x="4043172" y="2999994"/>
                  </a:lnTo>
                  <a:lnTo>
                    <a:pt x="4044696" y="3003804"/>
                  </a:lnTo>
                  <a:lnTo>
                    <a:pt x="4047744" y="3004566"/>
                  </a:lnTo>
                  <a:lnTo>
                    <a:pt x="4050792" y="3003804"/>
                  </a:lnTo>
                  <a:lnTo>
                    <a:pt x="4052316" y="2999994"/>
                  </a:lnTo>
                  <a:lnTo>
                    <a:pt x="4052316" y="2971800"/>
                  </a:lnTo>
                  <a:close/>
                </a:path>
                <a:path w="4086225" h="4076700">
                  <a:moveTo>
                    <a:pt x="4052316" y="2904744"/>
                  </a:moveTo>
                  <a:lnTo>
                    <a:pt x="4050792" y="2901696"/>
                  </a:lnTo>
                  <a:lnTo>
                    <a:pt x="4047744" y="2900172"/>
                  </a:lnTo>
                  <a:lnTo>
                    <a:pt x="4044696" y="2901696"/>
                  </a:lnTo>
                  <a:lnTo>
                    <a:pt x="4043172" y="2904744"/>
                  </a:lnTo>
                  <a:lnTo>
                    <a:pt x="4043172" y="2933700"/>
                  </a:lnTo>
                  <a:lnTo>
                    <a:pt x="4044696" y="2936748"/>
                  </a:lnTo>
                  <a:lnTo>
                    <a:pt x="4047744" y="2938272"/>
                  </a:lnTo>
                  <a:lnTo>
                    <a:pt x="4050792" y="2936748"/>
                  </a:lnTo>
                  <a:lnTo>
                    <a:pt x="4052316" y="2933700"/>
                  </a:lnTo>
                  <a:lnTo>
                    <a:pt x="4052316" y="2904744"/>
                  </a:lnTo>
                  <a:close/>
                </a:path>
                <a:path w="4086225" h="4076700">
                  <a:moveTo>
                    <a:pt x="4052316" y="2838450"/>
                  </a:moveTo>
                  <a:lnTo>
                    <a:pt x="4050792" y="2834640"/>
                  </a:lnTo>
                  <a:lnTo>
                    <a:pt x="4047744" y="2833116"/>
                  </a:lnTo>
                  <a:lnTo>
                    <a:pt x="4044696" y="2834640"/>
                  </a:lnTo>
                  <a:lnTo>
                    <a:pt x="4043172" y="2838450"/>
                  </a:lnTo>
                  <a:lnTo>
                    <a:pt x="4043172" y="2866644"/>
                  </a:lnTo>
                  <a:lnTo>
                    <a:pt x="4044696" y="2870454"/>
                  </a:lnTo>
                  <a:lnTo>
                    <a:pt x="4047744" y="2871216"/>
                  </a:lnTo>
                  <a:lnTo>
                    <a:pt x="4050792" y="2870454"/>
                  </a:lnTo>
                  <a:lnTo>
                    <a:pt x="4052316" y="2866644"/>
                  </a:lnTo>
                  <a:lnTo>
                    <a:pt x="4052316" y="2838450"/>
                  </a:lnTo>
                  <a:close/>
                </a:path>
                <a:path w="4086225" h="4076700">
                  <a:moveTo>
                    <a:pt x="4052316" y="2771394"/>
                  </a:moveTo>
                  <a:lnTo>
                    <a:pt x="4050792" y="2768346"/>
                  </a:lnTo>
                  <a:lnTo>
                    <a:pt x="4047744" y="2766822"/>
                  </a:lnTo>
                  <a:lnTo>
                    <a:pt x="4044696" y="2768346"/>
                  </a:lnTo>
                  <a:lnTo>
                    <a:pt x="4043172" y="2771394"/>
                  </a:lnTo>
                  <a:lnTo>
                    <a:pt x="4043172" y="2800350"/>
                  </a:lnTo>
                  <a:lnTo>
                    <a:pt x="4044696" y="2803398"/>
                  </a:lnTo>
                  <a:lnTo>
                    <a:pt x="4047744" y="2804922"/>
                  </a:lnTo>
                  <a:lnTo>
                    <a:pt x="4050792" y="2803398"/>
                  </a:lnTo>
                  <a:lnTo>
                    <a:pt x="4052316" y="2800350"/>
                  </a:lnTo>
                  <a:lnTo>
                    <a:pt x="4052316" y="2771394"/>
                  </a:lnTo>
                  <a:close/>
                </a:path>
                <a:path w="4086225" h="4076700">
                  <a:moveTo>
                    <a:pt x="4052316" y="2705100"/>
                  </a:moveTo>
                  <a:lnTo>
                    <a:pt x="4050792" y="2701290"/>
                  </a:lnTo>
                  <a:lnTo>
                    <a:pt x="4047744" y="2699766"/>
                  </a:lnTo>
                  <a:lnTo>
                    <a:pt x="4044696" y="2701290"/>
                  </a:lnTo>
                  <a:lnTo>
                    <a:pt x="4043172" y="2705100"/>
                  </a:lnTo>
                  <a:lnTo>
                    <a:pt x="4043172" y="2733294"/>
                  </a:lnTo>
                  <a:lnTo>
                    <a:pt x="4044696" y="2737104"/>
                  </a:lnTo>
                  <a:lnTo>
                    <a:pt x="4047744" y="2737866"/>
                  </a:lnTo>
                  <a:lnTo>
                    <a:pt x="4050792" y="2737104"/>
                  </a:lnTo>
                  <a:lnTo>
                    <a:pt x="4052316" y="2733294"/>
                  </a:lnTo>
                  <a:lnTo>
                    <a:pt x="4052316" y="2705100"/>
                  </a:lnTo>
                  <a:close/>
                </a:path>
                <a:path w="4086225" h="4076700">
                  <a:moveTo>
                    <a:pt x="4052316" y="2638044"/>
                  </a:moveTo>
                  <a:lnTo>
                    <a:pt x="4050792" y="2634996"/>
                  </a:lnTo>
                  <a:lnTo>
                    <a:pt x="4047744" y="2633472"/>
                  </a:lnTo>
                  <a:lnTo>
                    <a:pt x="4044696" y="2634996"/>
                  </a:lnTo>
                  <a:lnTo>
                    <a:pt x="4043172" y="2638044"/>
                  </a:lnTo>
                  <a:lnTo>
                    <a:pt x="4043172" y="2667000"/>
                  </a:lnTo>
                  <a:lnTo>
                    <a:pt x="4044696" y="2670048"/>
                  </a:lnTo>
                  <a:lnTo>
                    <a:pt x="4047744" y="2671572"/>
                  </a:lnTo>
                  <a:lnTo>
                    <a:pt x="4050792" y="2670048"/>
                  </a:lnTo>
                  <a:lnTo>
                    <a:pt x="4052316" y="2667000"/>
                  </a:lnTo>
                  <a:lnTo>
                    <a:pt x="4052316" y="2638044"/>
                  </a:lnTo>
                  <a:close/>
                </a:path>
                <a:path w="4086225" h="4076700">
                  <a:moveTo>
                    <a:pt x="4052316" y="2571750"/>
                  </a:moveTo>
                  <a:lnTo>
                    <a:pt x="4050792" y="2567940"/>
                  </a:lnTo>
                  <a:lnTo>
                    <a:pt x="4047744" y="2566416"/>
                  </a:lnTo>
                  <a:lnTo>
                    <a:pt x="4044696" y="2567940"/>
                  </a:lnTo>
                  <a:lnTo>
                    <a:pt x="4043172" y="2571750"/>
                  </a:lnTo>
                  <a:lnTo>
                    <a:pt x="4043172" y="2599944"/>
                  </a:lnTo>
                  <a:lnTo>
                    <a:pt x="4044696" y="2603754"/>
                  </a:lnTo>
                  <a:lnTo>
                    <a:pt x="4047744" y="2604516"/>
                  </a:lnTo>
                  <a:lnTo>
                    <a:pt x="4050792" y="2603754"/>
                  </a:lnTo>
                  <a:lnTo>
                    <a:pt x="4052316" y="2599944"/>
                  </a:lnTo>
                  <a:lnTo>
                    <a:pt x="4052316" y="2571750"/>
                  </a:lnTo>
                  <a:close/>
                </a:path>
                <a:path w="4086225" h="4076700">
                  <a:moveTo>
                    <a:pt x="4052316" y="2504694"/>
                  </a:moveTo>
                  <a:lnTo>
                    <a:pt x="4050792" y="2501646"/>
                  </a:lnTo>
                  <a:lnTo>
                    <a:pt x="4047744" y="2500122"/>
                  </a:lnTo>
                  <a:lnTo>
                    <a:pt x="4044696" y="2501646"/>
                  </a:lnTo>
                  <a:lnTo>
                    <a:pt x="4043172" y="2504694"/>
                  </a:lnTo>
                  <a:lnTo>
                    <a:pt x="4043172" y="2533650"/>
                  </a:lnTo>
                  <a:lnTo>
                    <a:pt x="4044696" y="2536698"/>
                  </a:lnTo>
                  <a:lnTo>
                    <a:pt x="4047744" y="2538222"/>
                  </a:lnTo>
                  <a:lnTo>
                    <a:pt x="4050792" y="2536698"/>
                  </a:lnTo>
                  <a:lnTo>
                    <a:pt x="4052316" y="2533650"/>
                  </a:lnTo>
                  <a:lnTo>
                    <a:pt x="4052316" y="2504694"/>
                  </a:lnTo>
                  <a:close/>
                </a:path>
                <a:path w="4086225" h="4076700">
                  <a:moveTo>
                    <a:pt x="4052316" y="2438400"/>
                  </a:moveTo>
                  <a:lnTo>
                    <a:pt x="4050792" y="2434590"/>
                  </a:lnTo>
                  <a:lnTo>
                    <a:pt x="4047744" y="2433066"/>
                  </a:lnTo>
                  <a:lnTo>
                    <a:pt x="4044696" y="2434590"/>
                  </a:lnTo>
                  <a:lnTo>
                    <a:pt x="4043172" y="2438400"/>
                  </a:lnTo>
                  <a:lnTo>
                    <a:pt x="4043172" y="2466594"/>
                  </a:lnTo>
                  <a:lnTo>
                    <a:pt x="4044696" y="2470404"/>
                  </a:lnTo>
                  <a:lnTo>
                    <a:pt x="4047744" y="2471166"/>
                  </a:lnTo>
                  <a:lnTo>
                    <a:pt x="4050792" y="2470404"/>
                  </a:lnTo>
                  <a:lnTo>
                    <a:pt x="4052316" y="2466594"/>
                  </a:lnTo>
                  <a:lnTo>
                    <a:pt x="4052316" y="2438400"/>
                  </a:lnTo>
                  <a:close/>
                </a:path>
                <a:path w="4086225" h="4076700">
                  <a:moveTo>
                    <a:pt x="4052316" y="2371344"/>
                  </a:moveTo>
                  <a:lnTo>
                    <a:pt x="4050792" y="2368296"/>
                  </a:lnTo>
                  <a:lnTo>
                    <a:pt x="4047744" y="2366772"/>
                  </a:lnTo>
                  <a:lnTo>
                    <a:pt x="4044696" y="2368296"/>
                  </a:lnTo>
                  <a:lnTo>
                    <a:pt x="4043172" y="2371344"/>
                  </a:lnTo>
                  <a:lnTo>
                    <a:pt x="4043172" y="2400300"/>
                  </a:lnTo>
                  <a:lnTo>
                    <a:pt x="4044696" y="2403348"/>
                  </a:lnTo>
                  <a:lnTo>
                    <a:pt x="4047744" y="2404872"/>
                  </a:lnTo>
                  <a:lnTo>
                    <a:pt x="4050792" y="2403348"/>
                  </a:lnTo>
                  <a:lnTo>
                    <a:pt x="4052316" y="2400300"/>
                  </a:lnTo>
                  <a:lnTo>
                    <a:pt x="4052316" y="2371344"/>
                  </a:lnTo>
                  <a:close/>
                </a:path>
                <a:path w="4086225" h="4076700">
                  <a:moveTo>
                    <a:pt x="4052316" y="2305050"/>
                  </a:moveTo>
                  <a:lnTo>
                    <a:pt x="4050792" y="2301240"/>
                  </a:lnTo>
                  <a:lnTo>
                    <a:pt x="4047744" y="2299716"/>
                  </a:lnTo>
                  <a:lnTo>
                    <a:pt x="4044696" y="2301240"/>
                  </a:lnTo>
                  <a:lnTo>
                    <a:pt x="4043172" y="2305050"/>
                  </a:lnTo>
                  <a:lnTo>
                    <a:pt x="4043172" y="2333244"/>
                  </a:lnTo>
                  <a:lnTo>
                    <a:pt x="4044696" y="2337054"/>
                  </a:lnTo>
                  <a:lnTo>
                    <a:pt x="4047744" y="2337816"/>
                  </a:lnTo>
                  <a:lnTo>
                    <a:pt x="4050792" y="2337054"/>
                  </a:lnTo>
                  <a:lnTo>
                    <a:pt x="4052316" y="2333244"/>
                  </a:lnTo>
                  <a:lnTo>
                    <a:pt x="4052316" y="2305050"/>
                  </a:lnTo>
                  <a:close/>
                </a:path>
                <a:path w="4086225" h="4076700">
                  <a:moveTo>
                    <a:pt x="4052316" y="2237994"/>
                  </a:moveTo>
                  <a:lnTo>
                    <a:pt x="4050792" y="2234946"/>
                  </a:lnTo>
                  <a:lnTo>
                    <a:pt x="4047744" y="2233422"/>
                  </a:lnTo>
                  <a:lnTo>
                    <a:pt x="4044696" y="2234946"/>
                  </a:lnTo>
                  <a:lnTo>
                    <a:pt x="4043172" y="2237994"/>
                  </a:lnTo>
                  <a:lnTo>
                    <a:pt x="4043172" y="2266950"/>
                  </a:lnTo>
                  <a:lnTo>
                    <a:pt x="4044696" y="2269998"/>
                  </a:lnTo>
                  <a:lnTo>
                    <a:pt x="4047744" y="2271522"/>
                  </a:lnTo>
                  <a:lnTo>
                    <a:pt x="4050792" y="2269998"/>
                  </a:lnTo>
                  <a:lnTo>
                    <a:pt x="4052316" y="2266950"/>
                  </a:lnTo>
                  <a:lnTo>
                    <a:pt x="4052316" y="2237994"/>
                  </a:lnTo>
                  <a:close/>
                </a:path>
                <a:path w="4086225" h="4076700">
                  <a:moveTo>
                    <a:pt x="4052316" y="2171700"/>
                  </a:moveTo>
                  <a:lnTo>
                    <a:pt x="4050792" y="2167890"/>
                  </a:lnTo>
                  <a:lnTo>
                    <a:pt x="4047744" y="2166366"/>
                  </a:lnTo>
                  <a:lnTo>
                    <a:pt x="4044696" y="2167890"/>
                  </a:lnTo>
                  <a:lnTo>
                    <a:pt x="4043172" y="2171700"/>
                  </a:lnTo>
                  <a:lnTo>
                    <a:pt x="4043172" y="2199894"/>
                  </a:lnTo>
                  <a:lnTo>
                    <a:pt x="4044696" y="2203704"/>
                  </a:lnTo>
                  <a:lnTo>
                    <a:pt x="4047744" y="2204466"/>
                  </a:lnTo>
                  <a:lnTo>
                    <a:pt x="4050792" y="2203704"/>
                  </a:lnTo>
                  <a:lnTo>
                    <a:pt x="4052316" y="2199894"/>
                  </a:lnTo>
                  <a:lnTo>
                    <a:pt x="4052316" y="2171700"/>
                  </a:lnTo>
                  <a:close/>
                </a:path>
                <a:path w="4086225" h="4076700">
                  <a:moveTo>
                    <a:pt x="4052316" y="2104644"/>
                  </a:moveTo>
                  <a:lnTo>
                    <a:pt x="4050792" y="2101596"/>
                  </a:lnTo>
                  <a:lnTo>
                    <a:pt x="4047744" y="2100072"/>
                  </a:lnTo>
                  <a:lnTo>
                    <a:pt x="4044696" y="2101596"/>
                  </a:lnTo>
                  <a:lnTo>
                    <a:pt x="4043172" y="2104644"/>
                  </a:lnTo>
                  <a:lnTo>
                    <a:pt x="4043172" y="2133600"/>
                  </a:lnTo>
                  <a:lnTo>
                    <a:pt x="4044696" y="2136648"/>
                  </a:lnTo>
                  <a:lnTo>
                    <a:pt x="4047744" y="2138172"/>
                  </a:lnTo>
                  <a:lnTo>
                    <a:pt x="4050792" y="2136648"/>
                  </a:lnTo>
                  <a:lnTo>
                    <a:pt x="4052316" y="2133600"/>
                  </a:lnTo>
                  <a:lnTo>
                    <a:pt x="4052316" y="2104644"/>
                  </a:lnTo>
                  <a:close/>
                </a:path>
                <a:path w="4086225" h="4076700">
                  <a:moveTo>
                    <a:pt x="4052316" y="2038350"/>
                  </a:moveTo>
                  <a:lnTo>
                    <a:pt x="4050792" y="2034540"/>
                  </a:lnTo>
                  <a:lnTo>
                    <a:pt x="4047744" y="2033016"/>
                  </a:lnTo>
                  <a:lnTo>
                    <a:pt x="4044696" y="2034540"/>
                  </a:lnTo>
                  <a:lnTo>
                    <a:pt x="4043172" y="2038350"/>
                  </a:lnTo>
                  <a:lnTo>
                    <a:pt x="4043172" y="2066544"/>
                  </a:lnTo>
                  <a:lnTo>
                    <a:pt x="4044696" y="2070354"/>
                  </a:lnTo>
                  <a:lnTo>
                    <a:pt x="4047744" y="2071116"/>
                  </a:lnTo>
                  <a:lnTo>
                    <a:pt x="4050792" y="2070354"/>
                  </a:lnTo>
                  <a:lnTo>
                    <a:pt x="4052316" y="2066544"/>
                  </a:lnTo>
                  <a:lnTo>
                    <a:pt x="4052316" y="2038350"/>
                  </a:lnTo>
                  <a:close/>
                </a:path>
                <a:path w="4086225" h="4076700">
                  <a:moveTo>
                    <a:pt x="4052316" y="1971294"/>
                  </a:moveTo>
                  <a:lnTo>
                    <a:pt x="4050792" y="1968246"/>
                  </a:lnTo>
                  <a:lnTo>
                    <a:pt x="4047744" y="1966722"/>
                  </a:lnTo>
                  <a:lnTo>
                    <a:pt x="4044696" y="1968246"/>
                  </a:lnTo>
                  <a:lnTo>
                    <a:pt x="4043172" y="1971294"/>
                  </a:lnTo>
                  <a:lnTo>
                    <a:pt x="4043172" y="2000250"/>
                  </a:lnTo>
                  <a:lnTo>
                    <a:pt x="4044696" y="2003298"/>
                  </a:lnTo>
                  <a:lnTo>
                    <a:pt x="4047744" y="2004822"/>
                  </a:lnTo>
                  <a:lnTo>
                    <a:pt x="4050792" y="2003298"/>
                  </a:lnTo>
                  <a:lnTo>
                    <a:pt x="4052316" y="2000250"/>
                  </a:lnTo>
                  <a:lnTo>
                    <a:pt x="4052316" y="1971294"/>
                  </a:lnTo>
                  <a:close/>
                </a:path>
                <a:path w="4086225" h="4076700">
                  <a:moveTo>
                    <a:pt x="4052316" y="1905000"/>
                  </a:moveTo>
                  <a:lnTo>
                    <a:pt x="4050792" y="1901190"/>
                  </a:lnTo>
                  <a:lnTo>
                    <a:pt x="4047744" y="1899666"/>
                  </a:lnTo>
                  <a:lnTo>
                    <a:pt x="4044696" y="1901190"/>
                  </a:lnTo>
                  <a:lnTo>
                    <a:pt x="4043172" y="1905000"/>
                  </a:lnTo>
                  <a:lnTo>
                    <a:pt x="4043172" y="1933194"/>
                  </a:lnTo>
                  <a:lnTo>
                    <a:pt x="4044696" y="1937004"/>
                  </a:lnTo>
                  <a:lnTo>
                    <a:pt x="4047744" y="1937766"/>
                  </a:lnTo>
                  <a:lnTo>
                    <a:pt x="4050792" y="1937004"/>
                  </a:lnTo>
                  <a:lnTo>
                    <a:pt x="4052316" y="1933194"/>
                  </a:lnTo>
                  <a:lnTo>
                    <a:pt x="4052316" y="1905000"/>
                  </a:lnTo>
                  <a:close/>
                </a:path>
                <a:path w="4086225" h="4076700">
                  <a:moveTo>
                    <a:pt x="4052316" y="1837944"/>
                  </a:moveTo>
                  <a:lnTo>
                    <a:pt x="4050792" y="1834896"/>
                  </a:lnTo>
                  <a:lnTo>
                    <a:pt x="4047744" y="1833372"/>
                  </a:lnTo>
                  <a:lnTo>
                    <a:pt x="4044696" y="1834896"/>
                  </a:lnTo>
                  <a:lnTo>
                    <a:pt x="4043172" y="1837944"/>
                  </a:lnTo>
                  <a:lnTo>
                    <a:pt x="4043172" y="1866900"/>
                  </a:lnTo>
                  <a:lnTo>
                    <a:pt x="4044696" y="1869948"/>
                  </a:lnTo>
                  <a:lnTo>
                    <a:pt x="4047744" y="1871472"/>
                  </a:lnTo>
                  <a:lnTo>
                    <a:pt x="4050792" y="1869948"/>
                  </a:lnTo>
                  <a:lnTo>
                    <a:pt x="4052316" y="1866900"/>
                  </a:lnTo>
                  <a:lnTo>
                    <a:pt x="4052316" y="1837944"/>
                  </a:lnTo>
                  <a:close/>
                </a:path>
                <a:path w="4086225" h="4076700">
                  <a:moveTo>
                    <a:pt x="4052316" y="1771650"/>
                  </a:moveTo>
                  <a:lnTo>
                    <a:pt x="4050792" y="1767840"/>
                  </a:lnTo>
                  <a:lnTo>
                    <a:pt x="4047744" y="1766316"/>
                  </a:lnTo>
                  <a:lnTo>
                    <a:pt x="4044696" y="1767840"/>
                  </a:lnTo>
                  <a:lnTo>
                    <a:pt x="4043172" y="1771650"/>
                  </a:lnTo>
                  <a:lnTo>
                    <a:pt x="4043172" y="1799844"/>
                  </a:lnTo>
                  <a:lnTo>
                    <a:pt x="4044696" y="1803654"/>
                  </a:lnTo>
                  <a:lnTo>
                    <a:pt x="4047744" y="1804416"/>
                  </a:lnTo>
                  <a:lnTo>
                    <a:pt x="4050792" y="1803654"/>
                  </a:lnTo>
                  <a:lnTo>
                    <a:pt x="4052316" y="1799844"/>
                  </a:lnTo>
                  <a:lnTo>
                    <a:pt x="4052316" y="1771650"/>
                  </a:lnTo>
                  <a:close/>
                </a:path>
                <a:path w="4086225" h="4076700">
                  <a:moveTo>
                    <a:pt x="4052316" y="1704594"/>
                  </a:moveTo>
                  <a:lnTo>
                    <a:pt x="4050792" y="1701546"/>
                  </a:lnTo>
                  <a:lnTo>
                    <a:pt x="4047744" y="1700022"/>
                  </a:lnTo>
                  <a:lnTo>
                    <a:pt x="4044696" y="1701546"/>
                  </a:lnTo>
                  <a:lnTo>
                    <a:pt x="4043172" y="1704594"/>
                  </a:lnTo>
                  <a:lnTo>
                    <a:pt x="4043172" y="1733550"/>
                  </a:lnTo>
                  <a:lnTo>
                    <a:pt x="4044696" y="1736598"/>
                  </a:lnTo>
                  <a:lnTo>
                    <a:pt x="4047744" y="1738122"/>
                  </a:lnTo>
                  <a:lnTo>
                    <a:pt x="4050792" y="1736598"/>
                  </a:lnTo>
                  <a:lnTo>
                    <a:pt x="4052316" y="1733550"/>
                  </a:lnTo>
                  <a:lnTo>
                    <a:pt x="4052316" y="1704594"/>
                  </a:lnTo>
                  <a:close/>
                </a:path>
                <a:path w="4086225" h="4076700">
                  <a:moveTo>
                    <a:pt x="4052316" y="1638300"/>
                  </a:moveTo>
                  <a:lnTo>
                    <a:pt x="4050792" y="1634490"/>
                  </a:lnTo>
                  <a:lnTo>
                    <a:pt x="4047744" y="1632966"/>
                  </a:lnTo>
                  <a:lnTo>
                    <a:pt x="4044696" y="1634490"/>
                  </a:lnTo>
                  <a:lnTo>
                    <a:pt x="4043172" y="1638300"/>
                  </a:lnTo>
                  <a:lnTo>
                    <a:pt x="4043172" y="1666494"/>
                  </a:lnTo>
                  <a:lnTo>
                    <a:pt x="4044696" y="1670304"/>
                  </a:lnTo>
                  <a:lnTo>
                    <a:pt x="4047744" y="1671066"/>
                  </a:lnTo>
                  <a:lnTo>
                    <a:pt x="4050792" y="1670304"/>
                  </a:lnTo>
                  <a:lnTo>
                    <a:pt x="4052316" y="1666494"/>
                  </a:lnTo>
                  <a:lnTo>
                    <a:pt x="4052316" y="1638300"/>
                  </a:lnTo>
                  <a:close/>
                </a:path>
                <a:path w="4086225" h="4076700">
                  <a:moveTo>
                    <a:pt x="4052316" y="1571244"/>
                  </a:moveTo>
                  <a:lnTo>
                    <a:pt x="4050792" y="1568196"/>
                  </a:lnTo>
                  <a:lnTo>
                    <a:pt x="4047744" y="1566672"/>
                  </a:lnTo>
                  <a:lnTo>
                    <a:pt x="4044696" y="1568196"/>
                  </a:lnTo>
                  <a:lnTo>
                    <a:pt x="4043172" y="1571244"/>
                  </a:lnTo>
                  <a:lnTo>
                    <a:pt x="4043172" y="1600200"/>
                  </a:lnTo>
                  <a:lnTo>
                    <a:pt x="4044696" y="1603248"/>
                  </a:lnTo>
                  <a:lnTo>
                    <a:pt x="4047744" y="1604772"/>
                  </a:lnTo>
                  <a:lnTo>
                    <a:pt x="4050792" y="1603248"/>
                  </a:lnTo>
                  <a:lnTo>
                    <a:pt x="4052316" y="1600200"/>
                  </a:lnTo>
                  <a:lnTo>
                    <a:pt x="4052316" y="1571244"/>
                  </a:lnTo>
                  <a:close/>
                </a:path>
                <a:path w="4086225" h="4076700">
                  <a:moveTo>
                    <a:pt x="4052316" y="1504950"/>
                  </a:moveTo>
                  <a:lnTo>
                    <a:pt x="4050792" y="1501140"/>
                  </a:lnTo>
                  <a:lnTo>
                    <a:pt x="4047744" y="1499616"/>
                  </a:lnTo>
                  <a:lnTo>
                    <a:pt x="4044696" y="1501140"/>
                  </a:lnTo>
                  <a:lnTo>
                    <a:pt x="4043172" y="1504950"/>
                  </a:lnTo>
                  <a:lnTo>
                    <a:pt x="4043172" y="1533144"/>
                  </a:lnTo>
                  <a:lnTo>
                    <a:pt x="4044696" y="1536954"/>
                  </a:lnTo>
                  <a:lnTo>
                    <a:pt x="4047744" y="1537716"/>
                  </a:lnTo>
                  <a:lnTo>
                    <a:pt x="4050792" y="1536954"/>
                  </a:lnTo>
                  <a:lnTo>
                    <a:pt x="4052316" y="1533144"/>
                  </a:lnTo>
                  <a:lnTo>
                    <a:pt x="4052316" y="1504950"/>
                  </a:lnTo>
                  <a:close/>
                </a:path>
                <a:path w="4086225" h="4076700">
                  <a:moveTo>
                    <a:pt x="4052316" y="1437894"/>
                  </a:moveTo>
                  <a:lnTo>
                    <a:pt x="4050792" y="1434846"/>
                  </a:lnTo>
                  <a:lnTo>
                    <a:pt x="4047744" y="1433322"/>
                  </a:lnTo>
                  <a:lnTo>
                    <a:pt x="4044696" y="1434846"/>
                  </a:lnTo>
                  <a:lnTo>
                    <a:pt x="4043172" y="1437894"/>
                  </a:lnTo>
                  <a:lnTo>
                    <a:pt x="4043172" y="1466850"/>
                  </a:lnTo>
                  <a:lnTo>
                    <a:pt x="4044696" y="1469898"/>
                  </a:lnTo>
                  <a:lnTo>
                    <a:pt x="4047744" y="1471422"/>
                  </a:lnTo>
                  <a:lnTo>
                    <a:pt x="4050792" y="1469898"/>
                  </a:lnTo>
                  <a:lnTo>
                    <a:pt x="4052316" y="1466850"/>
                  </a:lnTo>
                  <a:lnTo>
                    <a:pt x="4052316" y="1437894"/>
                  </a:lnTo>
                  <a:close/>
                </a:path>
                <a:path w="4086225" h="4076700">
                  <a:moveTo>
                    <a:pt x="4052316" y="1371600"/>
                  </a:moveTo>
                  <a:lnTo>
                    <a:pt x="4050792" y="1367790"/>
                  </a:lnTo>
                  <a:lnTo>
                    <a:pt x="4047744" y="1366266"/>
                  </a:lnTo>
                  <a:lnTo>
                    <a:pt x="4044696" y="1367790"/>
                  </a:lnTo>
                  <a:lnTo>
                    <a:pt x="4043172" y="1371600"/>
                  </a:lnTo>
                  <a:lnTo>
                    <a:pt x="4043172" y="1399794"/>
                  </a:lnTo>
                  <a:lnTo>
                    <a:pt x="4044696" y="1403604"/>
                  </a:lnTo>
                  <a:lnTo>
                    <a:pt x="4047744" y="1404366"/>
                  </a:lnTo>
                  <a:lnTo>
                    <a:pt x="4050792" y="1403604"/>
                  </a:lnTo>
                  <a:lnTo>
                    <a:pt x="4052316" y="1399794"/>
                  </a:lnTo>
                  <a:lnTo>
                    <a:pt x="4052316" y="1371600"/>
                  </a:lnTo>
                  <a:close/>
                </a:path>
                <a:path w="4086225" h="4076700">
                  <a:moveTo>
                    <a:pt x="4052316" y="1304544"/>
                  </a:moveTo>
                  <a:lnTo>
                    <a:pt x="4050792" y="1301496"/>
                  </a:lnTo>
                  <a:lnTo>
                    <a:pt x="4047744" y="1299972"/>
                  </a:lnTo>
                  <a:lnTo>
                    <a:pt x="4044696" y="1301496"/>
                  </a:lnTo>
                  <a:lnTo>
                    <a:pt x="4043172" y="1304544"/>
                  </a:lnTo>
                  <a:lnTo>
                    <a:pt x="4043172" y="1333500"/>
                  </a:lnTo>
                  <a:lnTo>
                    <a:pt x="4044696" y="1336548"/>
                  </a:lnTo>
                  <a:lnTo>
                    <a:pt x="4047744" y="1338072"/>
                  </a:lnTo>
                  <a:lnTo>
                    <a:pt x="4050792" y="1336548"/>
                  </a:lnTo>
                  <a:lnTo>
                    <a:pt x="4052316" y="1333500"/>
                  </a:lnTo>
                  <a:lnTo>
                    <a:pt x="4052316" y="1304544"/>
                  </a:lnTo>
                  <a:close/>
                </a:path>
                <a:path w="4086225" h="4076700">
                  <a:moveTo>
                    <a:pt x="4052316" y="1238250"/>
                  </a:moveTo>
                  <a:lnTo>
                    <a:pt x="4050792" y="1234440"/>
                  </a:lnTo>
                  <a:lnTo>
                    <a:pt x="4047744" y="1232916"/>
                  </a:lnTo>
                  <a:lnTo>
                    <a:pt x="4044696" y="1234440"/>
                  </a:lnTo>
                  <a:lnTo>
                    <a:pt x="4043172" y="1238250"/>
                  </a:lnTo>
                  <a:lnTo>
                    <a:pt x="4043172" y="1266444"/>
                  </a:lnTo>
                  <a:lnTo>
                    <a:pt x="4044696" y="1270254"/>
                  </a:lnTo>
                  <a:lnTo>
                    <a:pt x="4047744" y="1271016"/>
                  </a:lnTo>
                  <a:lnTo>
                    <a:pt x="4050792" y="1270254"/>
                  </a:lnTo>
                  <a:lnTo>
                    <a:pt x="4052316" y="1266444"/>
                  </a:lnTo>
                  <a:lnTo>
                    <a:pt x="4052316" y="1238250"/>
                  </a:lnTo>
                  <a:close/>
                </a:path>
                <a:path w="4086225" h="4076700">
                  <a:moveTo>
                    <a:pt x="4052316" y="1171194"/>
                  </a:moveTo>
                  <a:lnTo>
                    <a:pt x="4050792" y="1168146"/>
                  </a:lnTo>
                  <a:lnTo>
                    <a:pt x="4047744" y="1166622"/>
                  </a:lnTo>
                  <a:lnTo>
                    <a:pt x="4044696" y="1168146"/>
                  </a:lnTo>
                  <a:lnTo>
                    <a:pt x="4043172" y="1171194"/>
                  </a:lnTo>
                  <a:lnTo>
                    <a:pt x="4043172" y="1200150"/>
                  </a:lnTo>
                  <a:lnTo>
                    <a:pt x="4044696" y="1203198"/>
                  </a:lnTo>
                  <a:lnTo>
                    <a:pt x="4047744" y="1204722"/>
                  </a:lnTo>
                  <a:lnTo>
                    <a:pt x="4050792" y="1203198"/>
                  </a:lnTo>
                  <a:lnTo>
                    <a:pt x="4052316" y="1200150"/>
                  </a:lnTo>
                  <a:lnTo>
                    <a:pt x="4052316" y="1171194"/>
                  </a:lnTo>
                  <a:close/>
                </a:path>
                <a:path w="4086225" h="4076700">
                  <a:moveTo>
                    <a:pt x="4052316" y="1104900"/>
                  </a:moveTo>
                  <a:lnTo>
                    <a:pt x="4050792" y="1101090"/>
                  </a:lnTo>
                  <a:lnTo>
                    <a:pt x="4047744" y="1099566"/>
                  </a:lnTo>
                  <a:lnTo>
                    <a:pt x="4044696" y="1101090"/>
                  </a:lnTo>
                  <a:lnTo>
                    <a:pt x="4043172" y="1104900"/>
                  </a:lnTo>
                  <a:lnTo>
                    <a:pt x="4043172" y="1133094"/>
                  </a:lnTo>
                  <a:lnTo>
                    <a:pt x="4044696" y="1136904"/>
                  </a:lnTo>
                  <a:lnTo>
                    <a:pt x="4047744" y="1137666"/>
                  </a:lnTo>
                  <a:lnTo>
                    <a:pt x="4050792" y="1136904"/>
                  </a:lnTo>
                  <a:lnTo>
                    <a:pt x="4052316" y="1133094"/>
                  </a:lnTo>
                  <a:lnTo>
                    <a:pt x="4052316" y="1104900"/>
                  </a:lnTo>
                  <a:close/>
                </a:path>
                <a:path w="4086225" h="4076700">
                  <a:moveTo>
                    <a:pt x="4052316" y="1037844"/>
                  </a:moveTo>
                  <a:lnTo>
                    <a:pt x="4050792" y="1034796"/>
                  </a:lnTo>
                  <a:lnTo>
                    <a:pt x="4047744" y="1033272"/>
                  </a:lnTo>
                  <a:lnTo>
                    <a:pt x="4044696" y="1034796"/>
                  </a:lnTo>
                  <a:lnTo>
                    <a:pt x="4043172" y="1037844"/>
                  </a:lnTo>
                  <a:lnTo>
                    <a:pt x="4043172" y="1066800"/>
                  </a:lnTo>
                  <a:lnTo>
                    <a:pt x="4044696" y="1069848"/>
                  </a:lnTo>
                  <a:lnTo>
                    <a:pt x="4047744" y="1071372"/>
                  </a:lnTo>
                  <a:lnTo>
                    <a:pt x="4050792" y="1069848"/>
                  </a:lnTo>
                  <a:lnTo>
                    <a:pt x="4052316" y="1066800"/>
                  </a:lnTo>
                  <a:lnTo>
                    <a:pt x="4052316" y="1037844"/>
                  </a:lnTo>
                  <a:close/>
                </a:path>
                <a:path w="4086225" h="4076700">
                  <a:moveTo>
                    <a:pt x="4052316" y="971550"/>
                  </a:moveTo>
                  <a:lnTo>
                    <a:pt x="4050792" y="967740"/>
                  </a:lnTo>
                  <a:lnTo>
                    <a:pt x="4047744" y="966216"/>
                  </a:lnTo>
                  <a:lnTo>
                    <a:pt x="4044696" y="967740"/>
                  </a:lnTo>
                  <a:lnTo>
                    <a:pt x="4043172" y="971550"/>
                  </a:lnTo>
                  <a:lnTo>
                    <a:pt x="4043172" y="999744"/>
                  </a:lnTo>
                  <a:lnTo>
                    <a:pt x="4044696" y="1003554"/>
                  </a:lnTo>
                  <a:lnTo>
                    <a:pt x="4047744" y="1004316"/>
                  </a:lnTo>
                  <a:lnTo>
                    <a:pt x="4050792" y="1003554"/>
                  </a:lnTo>
                  <a:lnTo>
                    <a:pt x="4052316" y="999744"/>
                  </a:lnTo>
                  <a:lnTo>
                    <a:pt x="4052316" y="971550"/>
                  </a:lnTo>
                  <a:close/>
                </a:path>
                <a:path w="4086225" h="4076700">
                  <a:moveTo>
                    <a:pt x="4052316" y="904494"/>
                  </a:moveTo>
                  <a:lnTo>
                    <a:pt x="4050792" y="901446"/>
                  </a:lnTo>
                  <a:lnTo>
                    <a:pt x="4047744" y="899922"/>
                  </a:lnTo>
                  <a:lnTo>
                    <a:pt x="4044696" y="901446"/>
                  </a:lnTo>
                  <a:lnTo>
                    <a:pt x="4043172" y="904494"/>
                  </a:lnTo>
                  <a:lnTo>
                    <a:pt x="4043172" y="933450"/>
                  </a:lnTo>
                  <a:lnTo>
                    <a:pt x="4044696" y="936498"/>
                  </a:lnTo>
                  <a:lnTo>
                    <a:pt x="4047744" y="938022"/>
                  </a:lnTo>
                  <a:lnTo>
                    <a:pt x="4050792" y="936498"/>
                  </a:lnTo>
                  <a:lnTo>
                    <a:pt x="4052316" y="933450"/>
                  </a:lnTo>
                  <a:lnTo>
                    <a:pt x="4052316" y="904494"/>
                  </a:lnTo>
                  <a:close/>
                </a:path>
                <a:path w="4086225" h="4076700">
                  <a:moveTo>
                    <a:pt x="4052316" y="838200"/>
                  </a:moveTo>
                  <a:lnTo>
                    <a:pt x="4050792" y="834390"/>
                  </a:lnTo>
                  <a:lnTo>
                    <a:pt x="4047744" y="832866"/>
                  </a:lnTo>
                  <a:lnTo>
                    <a:pt x="4044696" y="834390"/>
                  </a:lnTo>
                  <a:lnTo>
                    <a:pt x="4043172" y="838200"/>
                  </a:lnTo>
                  <a:lnTo>
                    <a:pt x="4043172" y="866394"/>
                  </a:lnTo>
                  <a:lnTo>
                    <a:pt x="4044696" y="870204"/>
                  </a:lnTo>
                  <a:lnTo>
                    <a:pt x="4047744" y="870966"/>
                  </a:lnTo>
                  <a:lnTo>
                    <a:pt x="4050792" y="870204"/>
                  </a:lnTo>
                  <a:lnTo>
                    <a:pt x="4052316" y="866394"/>
                  </a:lnTo>
                  <a:lnTo>
                    <a:pt x="4052316" y="838200"/>
                  </a:lnTo>
                  <a:close/>
                </a:path>
                <a:path w="4086225" h="4076700">
                  <a:moveTo>
                    <a:pt x="4052316" y="771144"/>
                  </a:moveTo>
                  <a:lnTo>
                    <a:pt x="4050792" y="768096"/>
                  </a:lnTo>
                  <a:lnTo>
                    <a:pt x="4047744" y="766572"/>
                  </a:lnTo>
                  <a:lnTo>
                    <a:pt x="4044696" y="768096"/>
                  </a:lnTo>
                  <a:lnTo>
                    <a:pt x="4043172" y="771144"/>
                  </a:lnTo>
                  <a:lnTo>
                    <a:pt x="4043172" y="800100"/>
                  </a:lnTo>
                  <a:lnTo>
                    <a:pt x="4044696" y="803148"/>
                  </a:lnTo>
                  <a:lnTo>
                    <a:pt x="4047744" y="804672"/>
                  </a:lnTo>
                  <a:lnTo>
                    <a:pt x="4050792" y="803148"/>
                  </a:lnTo>
                  <a:lnTo>
                    <a:pt x="4052316" y="800100"/>
                  </a:lnTo>
                  <a:lnTo>
                    <a:pt x="4052316" y="771144"/>
                  </a:lnTo>
                  <a:close/>
                </a:path>
                <a:path w="4086225" h="4076700">
                  <a:moveTo>
                    <a:pt x="4052316" y="704850"/>
                  </a:moveTo>
                  <a:lnTo>
                    <a:pt x="4050792" y="701040"/>
                  </a:lnTo>
                  <a:lnTo>
                    <a:pt x="4047744" y="699516"/>
                  </a:lnTo>
                  <a:lnTo>
                    <a:pt x="4044696" y="701040"/>
                  </a:lnTo>
                  <a:lnTo>
                    <a:pt x="4043172" y="704850"/>
                  </a:lnTo>
                  <a:lnTo>
                    <a:pt x="4043172" y="733044"/>
                  </a:lnTo>
                  <a:lnTo>
                    <a:pt x="4044696" y="736854"/>
                  </a:lnTo>
                  <a:lnTo>
                    <a:pt x="4047744" y="737616"/>
                  </a:lnTo>
                  <a:lnTo>
                    <a:pt x="4050792" y="736854"/>
                  </a:lnTo>
                  <a:lnTo>
                    <a:pt x="4052316" y="733044"/>
                  </a:lnTo>
                  <a:lnTo>
                    <a:pt x="4052316" y="704850"/>
                  </a:lnTo>
                  <a:close/>
                </a:path>
                <a:path w="4086225" h="4076700">
                  <a:moveTo>
                    <a:pt x="4052316" y="637794"/>
                  </a:moveTo>
                  <a:lnTo>
                    <a:pt x="4050792" y="634746"/>
                  </a:lnTo>
                  <a:lnTo>
                    <a:pt x="4047744" y="633222"/>
                  </a:lnTo>
                  <a:lnTo>
                    <a:pt x="4044696" y="634746"/>
                  </a:lnTo>
                  <a:lnTo>
                    <a:pt x="4043172" y="637794"/>
                  </a:lnTo>
                  <a:lnTo>
                    <a:pt x="4043172" y="666750"/>
                  </a:lnTo>
                  <a:lnTo>
                    <a:pt x="4044696" y="669798"/>
                  </a:lnTo>
                  <a:lnTo>
                    <a:pt x="4047744" y="671322"/>
                  </a:lnTo>
                  <a:lnTo>
                    <a:pt x="4050792" y="669798"/>
                  </a:lnTo>
                  <a:lnTo>
                    <a:pt x="4052316" y="666750"/>
                  </a:lnTo>
                  <a:lnTo>
                    <a:pt x="4052316" y="637794"/>
                  </a:lnTo>
                  <a:close/>
                </a:path>
                <a:path w="4086225" h="4076700">
                  <a:moveTo>
                    <a:pt x="4052316" y="571500"/>
                  </a:moveTo>
                  <a:lnTo>
                    <a:pt x="4050792" y="567690"/>
                  </a:lnTo>
                  <a:lnTo>
                    <a:pt x="4047744" y="566166"/>
                  </a:lnTo>
                  <a:lnTo>
                    <a:pt x="4044696" y="567690"/>
                  </a:lnTo>
                  <a:lnTo>
                    <a:pt x="4043172" y="571500"/>
                  </a:lnTo>
                  <a:lnTo>
                    <a:pt x="4043172" y="599694"/>
                  </a:lnTo>
                  <a:lnTo>
                    <a:pt x="4044696" y="603504"/>
                  </a:lnTo>
                  <a:lnTo>
                    <a:pt x="4047744" y="604266"/>
                  </a:lnTo>
                  <a:lnTo>
                    <a:pt x="4050792" y="603504"/>
                  </a:lnTo>
                  <a:lnTo>
                    <a:pt x="4052316" y="599694"/>
                  </a:lnTo>
                  <a:lnTo>
                    <a:pt x="4052316" y="571500"/>
                  </a:lnTo>
                  <a:close/>
                </a:path>
                <a:path w="4086225" h="4076700">
                  <a:moveTo>
                    <a:pt x="4052316" y="504444"/>
                  </a:moveTo>
                  <a:lnTo>
                    <a:pt x="4050792" y="501396"/>
                  </a:lnTo>
                  <a:lnTo>
                    <a:pt x="4047744" y="499872"/>
                  </a:lnTo>
                  <a:lnTo>
                    <a:pt x="4044696" y="501396"/>
                  </a:lnTo>
                  <a:lnTo>
                    <a:pt x="4043172" y="504444"/>
                  </a:lnTo>
                  <a:lnTo>
                    <a:pt x="4043172" y="533400"/>
                  </a:lnTo>
                  <a:lnTo>
                    <a:pt x="4044696" y="536448"/>
                  </a:lnTo>
                  <a:lnTo>
                    <a:pt x="4047744" y="537972"/>
                  </a:lnTo>
                  <a:lnTo>
                    <a:pt x="4050792" y="536448"/>
                  </a:lnTo>
                  <a:lnTo>
                    <a:pt x="4052316" y="533400"/>
                  </a:lnTo>
                  <a:lnTo>
                    <a:pt x="4052316" y="504444"/>
                  </a:lnTo>
                  <a:close/>
                </a:path>
                <a:path w="4086225" h="4076700">
                  <a:moveTo>
                    <a:pt x="4052316" y="438150"/>
                  </a:moveTo>
                  <a:lnTo>
                    <a:pt x="4050792" y="434340"/>
                  </a:lnTo>
                  <a:lnTo>
                    <a:pt x="4047744" y="432816"/>
                  </a:lnTo>
                  <a:lnTo>
                    <a:pt x="4044696" y="434340"/>
                  </a:lnTo>
                  <a:lnTo>
                    <a:pt x="4043172" y="438150"/>
                  </a:lnTo>
                  <a:lnTo>
                    <a:pt x="4043172" y="466344"/>
                  </a:lnTo>
                  <a:lnTo>
                    <a:pt x="4044696" y="470154"/>
                  </a:lnTo>
                  <a:lnTo>
                    <a:pt x="4047744" y="470916"/>
                  </a:lnTo>
                  <a:lnTo>
                    <a:pt x="4050792" y="470154"/>
                  </a:lnTo>
                  <a:lnTo>
                    <a:pt x="4052316" y="466344"/>
                  </a:lnTo>
                  <a:lnTo>
                    <a:pt x="4052316" y="438150"/>
                  </a:lnTo>
                  <a:close/>
                </a:path>
                <a:path w="4086225" h="4076700">
                  <a:moveTo>
                    <a:pt x="4052316" y="371094"/>
                  </a:moveTo>
                  <a:lnTo>
                    <a:pt x="4050792" y="368046"/>
                  </a:lnTo>
                  <a:lnTo>
                    <a:pt x="4047744" y="366522"/>
                  </a:lnTo>
                  <a:lnTo>
                    <a:pt x="4044696" y="368046"/>
                  </a:lnTo>
                  <a:lnTo>
                    <a:pt x="4043172" y="371094"/>
                  </a:lnTo>
                  <a:lnTo>
                    <a:pt x="4043172" y="400050"/>
                  </a:lnTo>
                  <a:lnTo>
                    <a:pt x="4044696" y="403098"/>
                  </a:lnTo>
                  <a:lnTo>
                    <a:pt x="4047744" y="404622"/>
                  </a:lnTo>
                  <a:lnTo>
                    <a:pt x="4050792" y="403098"/>
                  </a:lnTo>
                  <a:lnTo>
                    <a:pt x="4052316" y="400050"/>
                  </a:lnTo>
                  <a:lnTo>
                    <a:pt x="4052316" y="371094"/>
                  </a:lnTo>
                  <a:close/>
                </a:path>
                <a:path w="4086225" h="4076700">
                  <a:moveTo>
                    <a:pt x="4052316" y="304800"/>
                  </a:moveTo>
                  <a:lnTo>
                    <a:pt x="4050792" y="300990"/>
                  </a:lnTo>
                  <a:lnTo>
                    <a:pt x="4047744" y="299466"/>
                  </a:lnTo>
                  <a:lnTo>
                    <a:pt x="4044696" y="300990"/>
                  </a:lnTo>
                  <a:lnTo>
                    <a:pt x="4043172" y="304800"/>
                  </a:lnTo>
                  <a:lnTo>
                    <a:pt x="4043172" y="332994"/>
                  </a:lnTo>
                  <a:lnTo>
                    <a:pt x="4044696" y="336804"/>
                  </a:lnTo>
                  <a:lnTo>
                    <a:pt x="4047744" y="337566"/>
                  </a:lnTo>
                  <a:lnTo>
                    <a:pt x="4050792" y="336804"/>
                  </a:lnTo>
                  <a:lnTo>
                    <a:pt x="4052316" y="332994"/>
                  </a:lnTo>
                  <a:lnTo>
                    <a:pt x="4052316" y="304800"/>
                  </a:lnTo>
                  <a:close/>
                </a:path>
                <a:path w="4086225" h="4076700">
                  <a:moveTo>
                    <a:pt x="4052316" y="237744"/>
                  </a:moveTo>
                  <a:lnTo>
                    <a:pt x="4050792" y="234696"/>
                  </a:lnTo>
                  <a:lnTo>
                    <a:pt x="4047744" y="233172"/>
                  </a:lnTo>
                  <a:lnTo>
                    <a:pt x="4044696" y="234696"/>
                  </a:lnTo>
                  <a:lnTo>
                    <a:pt x="4043172" y="237744"/>
                  </a:lnTo>
                  <a:lnTo>
                    <a:pt x="4043172" y="266700"/>
                  </a:lnTo>
                  <a:lnTo>
                    <a:pt x="4044696" y="269748"/>
                  </a:lnTo>
                  <a:lnTo>
                    <a:pt x="4047744" y="271272"/>
                  </a:lnTo>
                  <a:lnTo>
                    <a:pt x="4050792" y="269748"/>
                  </a:lnTo>
                  <a:lnTo>
                    <a:pt x="4052316" y="266700"/>
                  </a:lnTo>
                  <a:lnTo>
                    <a:pt x="4052316" y="237744"/>
                  </a:lnTo>
                  <a:close/>
                </a:path>
                <a:path w="4086225" h="4076700">
                  <a:moveTo>
                    <a:pt x="4052316" y="171450"/>
                  </a:moveTo>
                  <a:lnTo>
                    <a:pt x="4050792" y="167640"/>
                  </a:lnTo>
                  <a:lnTo>
                    <a:pt x="4047744" y="166116"/>
                  </a:lnTo>
                  <a:lnTo>
                    <a:pt x="4044696" y="167640"/>
                  </a:lnTo>
                  <a:lnTo>
                    <a:pt x="4043172" y="171450"/>
                  </a:lnTo>
                  <a:lnTo>
                    <a:pt x="4043172" y="199644"/>
                  </a:lnTo>
                  <a:lnTo>
                    <a:pt x="4044696" y="203454"/>
                  </a:lnTo>
                  <a:lnTo>
                    <a:pt x="4047744" y="204216"/>
                  </a:lnTo>
                  <a:lnTo>
                    <a:pt x="4050792" y="203454"/>
                  </a:lnTo>
                  <a:lnTo>
                    <a:pt x="4052316" y="199644"/>
                  </a:lnTo>
                  <a:lnTo>
                    <a:pt x="4052316" y="171450"/>
                  </a:lnTo>
                  <a:close/>
                </a:path>
                <a:path w="4086225" h="4076700">
                  <a:moveTo>
                    <a:pt x="4052316" y="104394"/>
                  </a:moveTo>
                  <a:lnTo>
                    <a:pt x="4050792" y="101346"/>
                  </a:lnTo>
                  <a:lnTo>
                    <a:pt x="4047744" y="99822"/>
                  </a:lnTo>
                  <a:lnTo>
                    <a:pt x="4044696" y="101346"/>
                  </a:lnTo>
                  <a:lnTo>
                    <a:pt x="4043172" y="104394"/>
                  </a:lnTo>
                  <a:lnTo>
                    <a:pt x="4043172" y="133350"/>
                  </a:lnTo>
                  <a:lnTo>
                    <a:pt x="4044696" y="136398"/>
                  </a:lnTo>
                  <a:lnTo>
                    <a:pt x="4047744" y="137922"/>
                  </a:lnTo>
                  <a:lnTo>
                    <a:pt x="4050792" y="136398"/>
                  </a:lnTo>
                  <a:lnTo>
                    <a:pt x="4052316" y="133350"/>
                  </a:lnTo>
                  <a:lnTo>
                    <a:pt x="4052316" y="104394"/>
                  </a:lnTo>
                  <a:close/>
                </a:path>
                <a:path w="4086225" h="4076700">
                  <a:moveTo>
                    <a:pt x="4052316" y="38100"/>
                  </a:moveTo>
                  <a:lnTo>
                    <a:pt x="4050792" y="34290"/>
                  </a:lnTo>
                  <a:lnTo>
                    <a:pt x="4047744" y="32766"/>
                  </a:lnTo>
                  <a:lnTo>
                    <a:pt x="4044696" y="34290"/>
                  </a:lnTo>
                  <a:lnTo>
                    <a:pt x="4043908" y="36233"/>
                  </a:lnTo>
                  <a:lnTo>
                    <a:pt x="4039959" y="34290"/>
                  </a:lnTo>
                  <a:lnTo>
                    <a:pt x="3971544" y="762"/>
                  </a:lnTo>
                  <a:lnTo>
                    <a:pt x="3971544" y="34290"/>
                  </a:lnTo>
                  <a:lnTo>
                    <a:pt x="3952494" y="34290"/>
                  </a:lnTo>
                  <a:lnTo>
                    <a:pt x="3949446" y="35052"/>
                  </a:lnTo>
                  <a:lnTo>
                    <a:pt x="3947922" y="38862"/>
                  </a:lnTo>
                  <a:lnTo>
                    <a:pt x="3949446" y="41910"/>
                  </a:lnTo>
                  <a:lnTo>
                    <a:pt x="3952494" y="43434"/>
                  </a:lnTo>
                  <a:lnTo>
                    <a:pt x="3971544" y="43434"/>
                  </a:lnTo>
                  <a:lnTo>
                    <a:pt x="3971544" y="76962"/>
                  </a:lnTo>
                  <a:lnTo>
                    <a:pt x="4037279" y="43434"/>
                  </a:lnTo>
                  <a:lnTo>
                    <a:pt x="4043172" y="40436"/>
                  </a:lnTo>
                  <a:lnTo>
                    <a:pt x="4043172" y="66294"/>
                  </a:lnTo>
                  <a:lnTo>
                    <a:pt x="4044696" y="70104"/>
                  </a:lnTo>
                  <a:lnTo>
                    <a:pt x="4047744" y="70866"/>
                  </a:lnTo>
                  <a:lnTo>
                    <a:pt x="4050792" y="70104"/>
                  </a:lnTo>
                  <a:lnTo>
                    <a:pt x="4052316" y="66294"/>
                  </a:lnTo>
                  <a:lnTo>
                    <a:pt x="4052316" y="38100"/>
                  </a:lnTo>
                  <a:close/>
                </a:path>
                <a:path w="4086225" h="4076700">
                  <a:moveTo>
                    <a:pt x="4085844" y="3962400"/>
                  </a:moveTo>
                  <a:lnTo>
                    <a:pt x="4009644" y="3962400"/>
                  </a:lnTo>
                  <a:lnTo>
                    <a:pt x="4045077" y="4033266"/>
                  </a:lnTo>
                  <a:lnTo>
                    <a:pt x="4018788" y="4033266"/>
                  </a:lnTo>
                  <a:lnTo>
                    <a:pt x="4015740" y="4034790"/>
                  </a:lnTo>
                  <a:lnTo>
                    <a:pt x="4014216" y="4038600"/>
                  </a:lnTo>
                  <a:lnTo>
                    <a:pt x="4015740" y="4041648"/>
                  </a:lnTo>
                  <a:lnTo>
                    <a:pt x="4018788" y="4043172"/>
                  </a:lnTo>
                  <a:lnTo>
                    <a:pt x="4047744" y="4043172"/>
                  </a:lnTo>
                  <a:lnTo>
                    <a:pt x="4050792" y="4041648"/>
                  </a:lnTo>
                  <a:lnTo>
                    <a:pt x="4052316" y="4038600"/>
                  </a:lnTo>
                  <a:lnTo>
                    <a:pt x="4050792" y="4034790"/>
                  </a:lnTo>
                  <a:lnTo>
                    <a:pt x="4049877" y="4034332"/>
                  </a:lnTo>
                  <a:lnTo>
                    <a:pt x="4077081" y="3979926"/>
                  </a:lnTo>
                  <a:lnTo>
                    <a:pt x="4083558" y="3966972"/>
                  </a:lnTo>
                  <a:lnTo>
                    <a:pt x="4085844" y="396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05200" y="6603491"/>
              <a:ext cx="1266825" cy="90805"/>
            </a:xfrm>
            <a:custGeom>
              <a:avLst/>
              <a:gdLst/>
              <a:ahLst/>
              <a:cxnLst/>
              <a:rect l="l" t="t" r="r" b="b"/>
              <a:pathLst>
                <a:path w="1266825" h="90804">
                  <a:moveTo>
                    <a:pt x="950213" y="0"/>
                  </a:moveTo>
                  <a:lnTo>
                    <a:pt x="950213" y="22859"/>
                  </a:lnTo>
                  <a:lnTo>
                    <a:pt x="0" y="22859"/>
                  </a:lnTo>
                  <a:lnTo>
                    <a:pt x="0" y="67817"/>
                  </a:lnTo>
                  <a:lnTo>
                    <a:pt x="950213" y="67817"/>
                  </a:lnTo>
                  <a:lnTo>
                    <a:pt x="950213" y="90677"/>
                  </a:lnTo>
                  <a:lnTo>
                    <a:pt x="1266444" y="44957"/>
                  </a:lnTo>
                  <a:lnTo>
                    <a:pt x="950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05200" y="6603491"/>
              <a:ext cx="1266825" cy="90805"/>
            </a:xfrm>
            <a:custGeom>
              <a:avLst/>
              <a:gdLst/>
              <a:ahLst/>
              <a:cxnLst/>
              <a:rect l="l" t="t" r="r" b="b"/>
              <a:pathLst>
                <a:path w="1266825" h="90804">
                  <a:moveTo>
                    <a:pt x="950213" y="0"/>
                  </a:moveTo>
                  <a:lnTo>
                    <a:pt x="950213" y="22859"/>
                  </a:lnTo>
                  <a:lnTo>
                    <a:pt x="0" y="22859"/>
                  </a:lnTo>
                  <a:lnTo>
                    <a:pt x="0" y="67817"/>
                  </a:lnTo>
                  <a:lnTo>
                    <a:pt x="950213" y="67817"/>
                  </a:lnTo>
                  <a:lnTo>
                    <a:pt x="950213" y="90677"/>
                  </a:lnTo>
                  <a:lnTo>
                    <a:pt x="1266444" y="44957"/>
                  </a:lnTo>
                  <a:lnTo>
                    <a:pt x="950213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05200" y="7221473"/>
              <a:ext cx="1266825" cy="91440"/>
            </a:xfrm>
            <a:custGeom>
              <a:avLst/>
              <a:gdLst/>
              <a:ahLst/>
              <a:cxnLst/>
              <a:rect l="l" t="t" r="r" b="b"/>
              <a:pathLst>
                <a:path w="1266825" h="91440">
                  <a:moveTo>
                    <a:pt x="950213" y="0"/>
                  </a:moveTo>
                  <a:lnTo>
                    <a:pt x="950213" y="22860"/>
                  </a:lnTo>
                  <a:lnTo>
                    <a:pt x="0" y="22860"/>
                  </a:lnTo>
                  <a:lnTo>
                    <a:pt x="0" y="68580"/>
                  </a:lnTo>
                  <a:lnTo>
                    <a:pt x="950213" y="68580"/>
                  </a:lnTo>
                  <a:lnTo>
                    <a:pt x="950213" y="91440"/>
                  </a:lnTo>
                  <a:lnTo>
                    <a:pt x="1266444" y="45720"/>
                  </a:lnTo>
                  <a:lnTo>
                    <a:pt x="950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05200" y="7221473"/>
              <a:ext cx="1266825" cy="91440"/>
            </a:xfrm>
            <a:custGeom>
              <a:avLst/>
              <a:gdLst/>
              <a:ahLst/>
              <a:cxnLst/>
              <a:rect l="l" t="t" r="r" b="b"/>
              <a:pathLst>
                <a:path w="1266825" h="91440">
                  <a:moveTo>
                    <a:pt x="950213" y="0"/>
                  </a:moveTo>
                  <a:lnTo>
                    <a:pt x="950213" y="22860"/>
                  </a:lnTo>
                  <a:lnTo>
                    <a:pt x="0" y="22860"/>
                  </a:lnTo>
                  <a:lnTo>
                    <a:pt x="0" y="68580"/>
                  </a:lnTo>
                  <a:lnTo>
                    <a:pt x="950213" y="68580"/>
                  </a:lnTo>
                  <a:lnTo>
                    <a:pt x="950213" y="91440"/>
                  </a:lnTo>
                  <a:lnTo>
                    <a:pt x="1266444" y="45720"/>
                  </a:lnTo>
                  <a:lnTo>
                    <a:pt x="950213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05200" y="8322563"/>
              <a:ext cx="1266825" cy="90805"/>
            </a:xfrm>
            <a:custGeom>
              <a:avLst/>
              <a:gdLst/>
              <a:ahLst/>
              <a:cxnLst/>
              <a:rect l="l" t="t" r="r" b="b"/>
              <a:pathLst>
                <a:path w="1266825" h="90804">
                  <a:moveTo>
                    <a:pt x="950213" y="0"/>
                  </a:moveTo>
                  <a:lnTo>
                    <a:pt x="950213" y="22098"/>
                  </a:lnTo>
                  <a:lnTo>
                    <a:pt x="0" y="22098"/>
                  </a:lnTo>
                  <a:lnTo>
                    <a:pt x="0" y="67818"/>
                  </a:lnTo>
                  <a:lnTo>
                    <a:pt x="950213" y="67818"/>
                  </a:lnTo>
                  <a:lnTo>
                    <a:pt x="950213" y="90678"/>
                  </a:lnTo>
                  <a:lnTo>
                    <a:pt x="1266444" y="44958"/>
                  </a:lnTo>
                  <a:lnTo>
                    <a:pt x="950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05200" y="8322563"/>
              <a:ext cx="1266825" cy="90805"/>
            </a:xfrm>
            <a:custGeom>
              <a:avLst/>
              <a:gdLst/>
              <a:ahLst/>
              <a:cxnLst/>
              <a:rect l="l" t="t" r="r" b="b"/>
              <a:pathLst>
                <a:path w="1266825" h="90804">
                  <a:moveTo>
                    <a:pt x="950213" y="0"/>
                  </a:moveTo>
                  <a:lnTo>
                    <a:pt x="950213" y="22098"/>
                  </a:lnTo>
                  <a:lnTo>
                    <a:pt x="0" y="22098"/>
                  </a:lnTo>
                  <a:lnTo>
                    <a:pt x="0" y="67818"/>
                  </a:lnTo>
                  <a:lnTo>
                    <a:pt x="950213" y="67818"/>
                  </a:lnTo>
                  <a:lnTo>
                    <a:pt x="950213" y="90678"/>
                  </a:lnTo>
                  <a:lnTo>
                    <a:pt x="1266444" y="44958"/>
                  </a:lnTo>
                  <a:lnTo>
                    <a:pt x="950213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742694" y="1377696"/>
            <a:ext cx="76200" cy="214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43455" y="1863089"/>
            <a:ext cx="76199" cy="2430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42694" y="3015995"/>
            <a:ext cx="76200" cy="605155"/>
          </a:xfrm>
          <a:custGeom>
            <a:avLst/>
            <a:gdLst/>
            <a:ahLst/>
            <a:cxnLst/>
            <a:rect l="l" t="t" r="r" b="b"/>
            <a:pathLst>
              <a:path w="76200" h="605154">
                <a:moveTo>
                  <a:pt x="33527" y="528828"/>
                </a:moveTo>
                <a:lnTo>
                  <a:pt x="0" y="528828"/>
                </a:lnTo>
                <a:lnTo>
                  <a:pt x="38099" y="605028"/>
                </a:lnTo>
                <a:lnTo>
                  <a:pt x="67436" y="546354"/>
                </a:lnTo>
                <a:lnTo>
                  <a:pt x="38099" y="546354"/>
                </a:lnTo>
                <a:lnTo>
                  <a:pt x="35051" y="544830"/>
                </a:lnTo>
                <a:lnTo>
                  <a:pt x="33527" y="541020"/>
                </a:lnTo>
                <a:lnTo>
                  <a:pt x="33527" y="528828"/>
                </a:lnTo>
                <a:close/>
              </a:path>
              <a:path w="76200" h="605154">
                <a:moveTo>
                  <a:pt x="38099" y="0"/>
                </a:moveTo>
                <a:lnTo>
                  <a:pt x="35051" y="1524"/>
                </a:lnTo>
                <a:lnTo>
                  <a:pt x="33527" y="4572"/>
                </a:lnTo>
                <a:lnTo>
                  <a:pt x="33527" y="541020"/>
                </a:lnTo>
                <a:lnTo>
                  <a:pt x="35051" y="544830"/>
                </a:lnTo>
                <a:lnTo>
                  <a:pt x="38099" y="546354"/>
                </a:lnTo>
                <a:lnTo>
                  <a:pt x="41909" y="544830"/>
                </a:lnTo>
                <a:lnTo>
                  <a:pt x="43433" y="541020"/>
                </a:lnTo>
                <a:lnTo>
                  <a:pt x="43433" y="4572"/>
                </a:lnTo>
                <a:lnTo>
                  <a:pt x="41909" y="1524"/>
                </a:lnTo>
                <a:lnTo>
                  <a:pt x="38099" y="0"/>
                </a:lnTo>
                <a:close/>
              </a:path>
              <a:path w="76200" h="605154">
                <a:moveTo>
                  <a:pt x="76199" y="528828"/>
                </a:moveTo>
                <a:lnTo>
                  <a:pt x="43433" y="528828"/>
                </a:lnTo>
                <a:lnTo>
                  <a:pt x="43433" y="541020"/>
                </a:lnTo>
                <a:lnTo>
                  <a:pt x="41909" y="544830"/>
                </a:lnTo>
                <a:lnTo>
                  <a:pt x="38099" y="546354"/>
                </a:lnTo>
                <a:lnTo>
                  <a:pt x="67436" y="546354"/>
                </a:lnTo>
                <a:lnTo>
                  <a:pt x="76199" y="528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095494" y="6992873"/>
            <a:ext cx="2239010" cy="942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sz="1100" spc="-5" dirty="0">
                <a:latin typeface="Arial"/>
                <a:cs typeface="Arial"/>
              </a:rPr>
              <a:t>Air Transport:</a:t>
            </a:r>
            <a:endParaRPr sz="1100">
              <a:latin typeface="Arial"/>
              <a:cs typeface="Arial"/>
            </a:endParaRPr>
          </a:p>
          <a:p>
            <a:pPr marL="96520" marR="1356995">
              <a:lnSpc>
                <a:spcPts val="2460"/>
              </a:lnSpc>
              <a:spcBef>
                <a:spcPts val="265"/>
              </a:spcBef>
            </a:pPr>
            <a:r>
              <a:rPr sz="1100" spc="-5" dirty="0">
                <a:latin typeface="Arial"/>
                <a:cs typeface="Arial"/>
              </a:rPr>
              <a:t>Designation:  Contact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43500" y="4706873"/>
            <a:ext cx="2238375" cy="9334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sz="1100" spc="-10" dirty="0">
                <a:latin typeface="Arial"/>
                <a:cs typeface="Arial"/>
              </a:rPr>
              <a:t>Name:</a:t>
            </a:r>
            <a:endParaRPr sz="1100">
              <a:latin typeface="Arial"/>
              <a:cs typeface="Arial"/>
            </a:endParaRPr>
          </a:p>
          <a:p>
            <a:pPr marL="96520" marR="1356360">
              <a:lnSpc>
                <a:spcPts val="2460"/>
              </a:lnSpc>
              <a:spcBef>
                <a:spcPts val="265"/>
              </a:spcBef>
            </a:pPr>
            <a:r>
              <a:rPr sz="1100" spc="-5" dirty="0">
                <a:latin typeface="Arial"/>
                <a:cs typeface="Arial"/>
              </a:rPr>
              <a:t>Designation:  Contact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05200" y="2554985"/>
            <a:ext cx="1266825" cy="90805"/>
          </a:xfrm>
          <a:custGeom>
            <a:avLst/>
            <a:gdLst/>
            <a:ahLst/>
            <a:cxnLst/>
            <a:rect l="l" t="t" r="r" b="b"/>
            <a:pathLst>
              <a:path w="1266825" h="90805">
                <a:moveTo>
                  <a:pt x="950213" y="0"/>
                </a:moveTo>
                <a:lnTo>
                  <a:pt x="950213" y="22860"/>
                </a:lnTo>
                <a:lnTo>
                  <a:pt x="0" y="22860"/>
                </a:lnTo>
                <a:lnTo>
                  <a:pt x="0" y="68580"/>
                </a:lnTo>
                <a:lnTo>
                  <a:pt x="950213" y="68580"/>
                </a:lnTo>
                <a:lnTo>
                  <a:pt x="950213" y="90678"/>
                </a:lnTo>
                <a:lnTo>
                  <a:pt x="1266444" y="45720"/>
                </a:lnTo>
                <a:lnTo>
                  <a:pt x="9502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920490"/>
            <a:ext cx="1266825" cy="90805"/>
          </a:xfrm>
          <a:custGeom>
            <a:avLst/>
            <a:gdLst/>
            <a:ahLst/>
            <a:cxnLst/>
            <a:rect l="l" t="t" r="r" b="b"/>
            <a:pathLst>
              <a:path w="1266825" h="90804">
                <a:moveTo>
                  <a:pt x="950213" y="0"/>
                </a:moveTo>
                <a:lnTo>
                  <a:pt x="950213" y="22860"/>
                </a:lnTo>
                <a:lnTo>
                  <a:pt x="0" y="22860"/>
                </a:lnTo>
                <a:lnTo>
                  <a:pt x="0" y="67818"/>
                </a:lnTo>
                <a:lnTo>
                  <a:pt x="950213" y="67818"/>
                </a:lnTo>
                <a:lnTo>
                  <a:pt x="950213" y="90678"/>
                </a:lnTo>
                <a:lnTo>
                  <a:pt x="1266444" y="45720"/>
                </a:lnTo>
                <a:lnTo>
                  <a:pt x="9502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5122164"/>
            <a:ext cx="1266825" cy="90805"/>
          </a:xfrm>
          <a:custGeom>
            <a:avLst/>
            <a:gdLst/>
            <a:ahLst/>
            <a:cxnLst/>
            <a:rect l="l" t="t" r="r" b="b"/>
            <a:pathLst>
              <a:path w="1266825" h="90804">
                <a:moveTo>
                  <a:pt x="950213" y="0"/>
                </a:moveTo>
                <a:lnTo>
                  <a:pt x="950213" y="22098"/>
                </a:lnTo>
                <a:lnTo>
                  <a:pt x="0" y="22098"/>
                </a:lnTo>
                <a:lnTo>
                  <a:pt x="0" y="67818"/>
                </a:lnTo>
                <a:lnTo>
                  <a:pt x="950213" y="67818"/>
                </a:lnTo>
                <a:lnTo>
                  <a:pt x="950213" y="90678"/>
                </a:lnTo>
                <a:lnTo>
                  <a:pt x="1266444" y="44958"/>
                </a:lnTo>
                <a:lnTo>
                  <a:pt x="9502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9117901"/>
            <a:ext cx="6267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1100" b="1" spc="-90" dirty="0">
                <a:latin typeface="Trebuchet MS"/>
                <a:cs typeface="Trebuchet MS"/>
              </a:rPr>
              <a:t>1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5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11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0727" y="8650223"/>
            <a:ext cx="6768465" cy="979169"/>
            <a:chOff x="490727" y="8650223"/>
            <a:chExt cx="6768465" cy="979169"/>
          </a:xfrm>
        </p:grpSpPr>
        <p:sp>
          <p:nvSpPr>
            <p:cNvPr id="4" name="object 4"/>
            <p:cNvSpPr/>
            <p:nvPr/>
          </p:nvSpPr>
          <p:spPr>
            <a:xfrm>
              <a:off x="6359651" y="9006839"/>
              <a:ext cx="498348" cy="213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299" y="8654795"/>
              <a:ext cx="6758940" cy="969644"/>
            </a:xfrm>
            <a:custGeom>
              <a:avLst/>
              <a:gdLst/>
              <a:ahLst/>
              <a:cxnLst/>
              <a:rect l="l" t="t" r="r" b="b"/>
              <a:pathLst>
                <a:path w="6758940" h="969645">
                  <a:moveTo>
                    <a:pt x="6758940" y="0"/>
                  </a:moveTo>
                  <a:lnTo>
                    <a:pt x="0" y="0"/>
                  </a:lnTo>
                  <a:lnTo>
                    <a:pt x="0" y="969263"/>
                  </a:lnTo>
                  <a:lnTo>
                    <a:pt x="6758940" y="969263"/>
                  </a:lnTo>
                  <a:lnTo>
                    <a:pt x="67589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0727" y="8650223"/>
              <a:ext cx="6768465" cy="979169"/>
            </a:xfrm>
            <a:custGeom>
              <a:avLst/>
              <a:gdLst/>
              <a:ahLst/>
              <a:cxnLst/>
              <a:rect l="l" t="t" r="r" b="b"/>
              <a:pathLst>
                <a:path w="6768465" h="979170">
                  <a:moveTo>
                    <a:pt x="6768083" y="0"/>
                  </a:moveTo>
                  <a:lnTo>
                    <a:pt x="0" y="0"/>
                  </a:lnTo>
                  <a:lnTo>
                    <a:pt x="0" y="979169"/>
                  </a:lnTo>
                  <a:lnTo>
                    <a:pt x="6768083" y="979169"/>
                  </a:lnTo>
                  <a:lnTo>
                    <a:pt x="6768083" y="973835"/>
                  </a:lnTo>
                  <a:lnTo>
                    <a:pt x="9906" y="973835"/>
                  </a:lnTo>
                  <a:lnTo>
                    <a:pt x="4571" y="969263"/>
                  </a:lnTo>
                  <a:lnTo>
                    <a:pt x="9906" y="969263"/>
                  </a:lnTo>
                  <a:lnTo>
                    <a:pt x="9906" y="9143"/>
                  </a:lnTo>
                  <a:lnTo>
                    <a:pt x="4571" y="9143"/>
                  </a:lnTo>
                  <a:lnTo>
                    <a:pt x="9906" y="4571"/>
                  </a:lnTo>
                  <a:lnTo>
                    <a:pt x="6768083" y="4571"/>
                  </a:lnTo>
                  <a:lnTo>
                    <a:pt x="6768083" y="0"/>
                  </a:lnTo>
                  <a:close/>
                </a:path>
                <a:path w="6768465" h="979170">
                  <a:moveTo>
                    <a:pt x="9906" y="969263"/>
                  </a:moveTo>
                  <a:lnTo>
                    <a:pt x="4571" y="969263"/>
                  </a:lnTo>
                  <a:lnTo>
                    <a:pt x="9906" y="973835"/>
                  </a:lnTo>
                  <a:lnTo>
                    <a:pt x="9906" y="969263"/>
                  </a:lnTo>
                  <a:close/>
                </a:path>
                <a:path w="6768465" h="979170">
                  <a:moveTo>
                    <a:pt x="6758178" y="969263"/>
                  </a:moveTo>
                  <a:lnTo>
                    <a:pt x="9906" y="969263"/>
                  </a:lnTo>
                  <a:lnTo>
                    <a:pt x="9906" y="973835"/>
                  </a:lnTo>
                  <a:lnTo>
                    <a:pt x="6758178" y="973835"/>
                  </a:lnTo>
                  <a:lnTo>
                    <a:pt x="6758178" y="969263"/>
                  </a:lnTo>
                  <a:close/>
                </a:path>
                <a:path w="6768465" h="979170">
                  <a:moveTo>
                    <a:pt x="6758178" y="4571"/>
                  </a:moveTo>
                  <a:lnTo>
                    <a:pt x="6758178" y="973835"/>
                  </a:lnTo>
                  <a:lnTo>
                    <a:pt x="6763512" y="969263"/>
                  </a:lnTo>
                  <a:lnTo>
                    <a:pt x="6768083" y="969263"/>
                  </a:lnTo>
                  <a:lnTo>
                    <a:pt x="6768083" y="9143"/>
                  </a:lnTo>
                  <a:lnTo>
                    <a:pt x="6763512" y="9143"/>
                  </a:lnTo>
                  <a:lnTo>
                    <a:pt x="6758178" y="4571"/>
                  </a:lnTo>
                  <a:close/>
                </a:path>
                <a:path w="6768465" h="979170">
                  <a:moveTo>
                    <a:pt x="6768083" y="969263"/>
                  </a:moveTo>
                  <a:lnTo>
                    <a:pt x="6763512" y="969263"/>
                  </a:lnTo>
                  <a:lnTo>
                    <a:pt x="6758178" y="973835"/>
                  </a:lnTo>
                  <a:lnTo>
                    <a:pt x="6768083" y="973835"/>
                  </a:lnTo>
                  <a:lnTo>
                    <a:pt x="6768083" y="969263"/>
                  </a:lnTo>
                  <a:close/>
                </a:path>
                <a:path w="6768465" h="979170">
                  <a:moveTo>
                    <a:pt x="9906" y="4571"/>
                  </a:moveTo>
                  <a:lnTo>
                    <a:pt x="4571" y="9143"/>
                  </a:lnTo>
                  <a:lnTo>
                    <a:pt x="9906" y="9143"/>
                  </a:lnTo>
                  <a:lnTo>
                    <a:pt x="9906" y="4571"/>
                  </a:lnTo>
                  <a:close/>
                </a:path>
                <a:path w="6768465" h="979170">
                  <a:moveTo>
                    <a:pt x="6758178" y="4571"/>
                  </a:moveTo>
                  <a:lnTo>
                    <a:pt x="9906" y="4571"/>
                  </a:lnTo>
                  <a:lnTo>
                    <a:pt x="9906" y="9143"/>
                  </a:lnTo>
                  <a:lnTo>
                    <a:pt x="6758178" y="9143"/>
                  </a:lnTo>
                  <a:lnTo>
                    <a:pt x="6758178" y="4571"/>
                  </a:lnTo>
                  <a:close/>
                </a:path>
                <a:path w="6768465" h="979170">
                  <a:moveTo>
                    <a:pt x="6768083" y="4571"/>
                  </a:moveTo>
                  <a:lnTo>
                    <a:pt x="6758178" y="4571"/>
                  </a:lnTo>
                  <a:lnTo>
                    <a:pt x="6763512" y="9143"/>
                  </a:lnTo>
                  <a:lnTo>
                    <a:pt x="6768083" y="9143"/>
                  </a:lnTo>
                  <a:lnTo>
                    <a:pt x="6768083" y="4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50020" y="2657347"/>
            <a:ext cx="1330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70" dirty="0">
                <a:latin typeface="Trebuchet MS"/>
                <a:cs typeface="Trebuchet MS"/>
                <a:hlinkClick r:id="rId3"/>
              </a:rPr>
              <a:t>www.BokSmart.com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8916" y="2657347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60" dirty="0">
                <a:latin typeface="Trebuchet MS"/>
                <a:cs typeface="Trebuchet MS"/>
              </a:rPr>
              <a:t>/BokSmart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0295" y="2657347"/>
            <a:ext cx="781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45" dirty="0">
                <a:latin typeface="Trebuchet MS"/>
                <a:cs typeface="Trebuchet MS"/>
              </a:rPr>
              <a:t>@BokSmart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3214370"/>
            <a:ext cx="5970270" cy="2741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Serious </a:t>
            </a:r>
            <a:r>
              <a:rPr sz="1400" b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Injury</a:t>
            </a:r>
            <a:r>
              <a:rPr sz="1400" b="1" u="sng" spc="-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Protocol</a:t>
            </a:r>
            <a:endParaRPr sz="1400">
              <a:latin typeface="Trebuchet MS"/>
              <a:cs typeface="Trebuchet MS"/>
            </a:endParaRPr>
          </a:p>
          <a:p>
            <a:pPr marL="12700" marR="5715" indent="-635" algn="just">
              <a:lnSpc>
                <a:spcPct val="152300"/>
              </a:lnSpc>
              <a:spcBef>
                <a:spcPts val="1145"/>
              </a:spcBef>
            </a:pPr>
            <a:r>
              <a:rPr sz="1200" spc="-25" dirty="0">
                <a:latin typeface="Trebuchet MS"/>
                <a:cs typeface="Trebuchet MS"/>
              </a:rPr>
              <a:t>SARU </a:t>
            </a:r>
            <a:r>
              <a:rPr sz="1200" spc="-60" dirty="0">
                <a:latin typeface="Trebuchet MS"/>
                <a:cs typeface="Trebuchet MS"/>
              </a:rPr>
              <a:t>via </a:t>
            </a:r>
            <a:r>
              <a:rPr sz="1200" spc="-45" dirty="0">
                <a:latin typeface="Trebuchet MS"/>
                <a:cs typeface="Trebuchet MS"/>
              </a:rPr>
              <a:t>BokSmart </a:t>
            </a:r>
            <a:r>
              <a:rPr sz="1200" spc="-50" dirty="0">
                <a:latin typeface="Trebuchet MS"/>
                <a:cs typeface="Trebuchet MS"/>
              </a:rPr>
              <a:t>have </a:t>
            </a:r>
            <a:r>
              <a:rPr sz="1200" spc="-40" dirty="0">
                <a:latin typeface="Trebuchet MS"/>
                <a:cs typeface="Trebuchet MS"/>
              </a:rPr>
              <a:t>endorsed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appointment of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b="1" i="1" spc="-75" dirty="0">
                <a:latin typeface="Trebuchet MS"/>
                <a:cs typeface="Trebuchet MS"/>
              </a:rPr>
              <a:t>Serious </a:t>
            </a:r>
            <a:r>
              <a:rPr sz="1200" b="1" i="1" spc="-85" dirty="0">
                <a:latin typeface="Trebuchet MS"/>
                <a:cs typeface="Trebuchet MS"/>
              </a:rPr>
              <a:t>Injury </a:t>
            </a:r>
            <a:r>
              <a:rPr sz="1200" b="1" i="1" spc="-90" dirty="0">
                <a:latin typeface="Trebuchet MS"/>
                <a:cs typeface="Trebuchet MS"/>
              </a:rPr>
              <a:t>Case </a:t>
            </a:r>
            <a:r>
              <a:rPr sz="1200" b="1" i="1" spc="-45" dirty="0">
                <a:latin typeface="Trebuchet MS"/>
                <a:cs typeface="Trebuchet MS"/>
              </a:rPr>
              <a:t>Manager </a:t>
            </a:r>
            <a:r>
              <a:rPr sz="1200" b="1" i="1" spc="-55" dirty="0">
                <a:latin typeface="Trebuchet MS"/>
                <a:cs typeface="Trebuchet MS"/>
              </a:rPr>
              <a:t>(SICM)</a:t>
            </a:r>
            <a:r>
              <a:rPr sz="1200" spc="-55" dirty="0">
                <a:latin typeface="Trebuchet MS"/>
                <a:cs typeface="Trebuchet MS"/>
              </a:rPr>
              <a:t>,  </a:t>
            </a:r>
            <a:r>
              <a:rPr sz="1200" spc="-35" dirty="0">
                <a:latin typeface="Trebuchet MS"/>
                <a:cs typeface="Trebuchet MS"/>
              </a:rPr>
              <a:t>whose </a:t>
            </a:r>
            <a:r>
              <a:rPr sz="1200" spc="-50" dirty="0">
                <a:latin typeface="Trebuchet MS"/>
                <a:cs typeface="Trebuchet MS"/>
              </a:rPr>
              <a:t>primary role </a:t>
            </a:r>
            <a:r>
              <a:rPr sz="1200" spc="-45" dirty="0">
                <a:latin typeface="Trebuchet MS"/>
                <a:cs typeface="Trebuchet MS"/>
              </a:rPr>
              <a:t>is </a:t>
            </a:r>
            <a:r>
              <a:rPr sz="1200" spc="-50" dirty="0">
                <a:latin typeface="Trebuchet MS"/>
                <a:cs typeface="Trebuchet MS"/>
              </a:rPr>
              <a:t>to </a:t>
            </a:r>
            <a:r>
              <a:rPr sz="1200" spc="-45" dirty="0">
                <a:latin typeface="Trebuchet MS"/>
                <a:cs typeface="Trebuchet MS"/>
              </a:rPr>
              <a:t>assist </a:t>
            </a:r>
            <a:r>
              <a:rPr sz="1200" spc="-30" dirty="0">
                <a:latin typeface="Trebuchet MS"/>
                <a:cs typeface="Trebuchet MS"/>
              </a:rPr>
              <a:t>SARU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55" dirty="0">
                <a:latin typeface="Trebuchet MS"/>
                <a:cs typeface="Trebuchet MS"/>
              </a:rPr>
              <a:t>the appropriate </a:t>
            </a:r>
            <a:r>
              <a:rPr sz="1200" spc="-50" dirty="0">
                <a:latin typeface="Trebuchet MS"/>
                <a:cs typeface="Trebuchet MS"/>
              </a:rPr>
              <a:t>management of </a:t>
            </a:r>
            <a:r>
              <a:rPr sz="1200" spc="-55" dirty="0">
                <a:latin typeface="Trebuchet MS"/>
                <a:cs typeface="Trebuchet MS"/>
              </a:rPr>
              <a:t>rugby‐related </a:t>
            </a:r>
            <a:r>
              <a:rPr sz="1200" spc="-45" dirty="0">
                <a:latin typeface="Trebuchet MS"/>
                <a:cs typeface="Trebuchet MS"/>
              </a:rPr>
              <a:t>serious </a:t>
            </a:r>
            <a:r>
              <a:rPr sz="1200" spc="27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and/or </a:t>
            </a:r>
            <a:r>
              <a:rPr sz="1200" spc="-55" dirty="0">
                <a:latin typeface="Trebuchet MS"/>
                <a:cs typeface="Trebuchet MS"/>
              </a:rPr>
              <a:t>catastrophic</a:t>
            </a:r>
            <a:r>
              <a:rPr sz="1200" spc="-13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injuries.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52500"/>
              </a:lnSpc>
              <a:spcBef>
                <a:spcPts val="1010"/>
              </a:spcBef>
            </a:pPr>
            <a:r>
              <a:rPr sz="1200" spc="-35" dirty="0">
                <a:latin typeface="Trebuchet MS"/>
                <a:cs typeface="Trebuchet MS"/>
              </a:rPr>
              <a:t>In </a:t>
            </a:r>
            <a:r>
              <a:rPr sz="1200" spc="-55" dirty="0">
                <a:latin typeface="Trebuchet MS"/>
                <a:cs typeface="Trebuchet MS"/>
              </a:rPr>
              <a:t>the event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40" dirty="0">
                <a:latin typeface="Trebuchet MS"/>
                <a:cs typeface="Trebuchet MS"/>
              </a:rPr>
              <a:t>serious </a:t>
            </a:r>
            <a:r>
              <a:rPr sz="1200" spc="-60" dirty="0">
                <a:latin typeface="Trebuchet MS"/>
                <a:cs typeface="Trebuchet MS"/>
              </a:rPr>
              <a:t>and/or </a:t>
            </a:r>
            <a:r>
              <a:rPr sz="1200" spc="-55" dirty="0">
                <a:latin typeface="Trebuchet MS"/>
                <a:cs typeface="Trebuchet MS"/>
              </a:rPr>
              <a:t>catastrophic </a:t>
            </a:r>
            <a:r>
              <a:rPr sz="1200" spc="-45" dirty="0">
                <a:latin typeface="Trebuchet MS"/>
                <a:cs typeface="Trebuchet MS"/>
              </a:rPr>
              <a:t>rugby </a:t>
            </a:r>
            <a:r>
              <a:rPr sz="1200" spc="-75" dirty="0">
                <a:latin typeface="Trebuchet MS"/>
                <a:cs typeface="Trebuchet MS"/>
              </a:rPr>
              <a:t>injury,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35" dirty="0">
                <a:latin typeface="Trebuchet MS"/>
                <a:cs typeface="Trebuchet MS"/>
              </a:rPr>
              <a:t>person </a:t>
            </a:r>
            <a:r>
              <a:rPr sz="1200" spc="-50" dirty="0">
                <a:latin typeface="Trebuchet MS"/>
                <a:cs typeface="Trebuchet MS"/>
              </a:rPr>
              <a:t>of authority </a:t>
            </a:r>
            <a:r>
              <a:rPr sz="1200" spc="-35" dirty="0">
                <a:latin typeface="Trebuchet MS"/>
                <a:cs typeface="Trebuchet MS"/>
              </a:rPr>
              <a:t>should </a:t>
            </a:r>
            <a:r>
              <a:rPr sz="1200" spc="-50" dirty="0">
                <a:latin typeface="Trebuchet MS"/>
                <a:cs typeface="Trebuchet MS"/>
              </a:rPr>
              <a:t>be  </a:t>
            </a:r>
            <a:r>
              <a:rPr sz="1200" spc="-60" dirty="0">
                <a:latin typeface="Trebuchet MS"/>
                <a:cs typeface="Trebuchet MS"/>
              </a:rPr>
              <a:t>identified </a:t>
            </a:r>
            <a:r>
              <a:rPr sz="1200" spc="-70" dirty="0">
                <a:latin typeface="Trebuchet MS"/>
                <a:cs typeface="Trebuchet MS"/>
              </a:rPr>
              <a:t>at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60" dirty="0">
                <a:latin typeface="Trebuchet MS"/>
                <a:cs typeface="Trebuchet MS"/>
              </a:rPr>
              <a:t>club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45" dirty="0">
                <a:latin typeface="Trebuchet MS"/>
                <a:cs typeface="Trebuchet MS"/>
              </a:rPr>
              <a:t>school to </a:t>
            </a:r>
            <a:r>
              <a:rPr sz="1200" spc="-60" dirty="0">
                <a:latin typeface="Trebuchet MS"/>
                <a:cs typeface="Trebuchet MS"/>
              </a:rPr>
              <a:t>immediately </a:t>
            </a:r>
            <a:r>
              <a:rPr sz="1200" spc="-65" dirty="0">
                <a:latin typeface="Trebuchet MS"/>
                <a:cs typeface="Trebuchet MS"/>
              </a:rPr>
              <a:t>take </a:t>
            </a:r>
            <a:r>
              <a:rPr sz="1200" spc="-55" dirty="0">
                <a:latin typeface="Trebuchet MS"/>
                <a:cs typeface="Trebuchet MS"/>
              </a:rPr>
              <a:t>charge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45" dirty="0">
                <a:latin typeface="Trebuchet MS"/>
                <a:cs typeface="Trebuchet MS"/>
              </a:rPr>
              <a:t>managing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situation. </a:t>
            </a:r>
            <a:r>
              <a:rPr sz="1200" spc="-35" dirty="0">
                <a:latin typeface="Trebuchet MS"/>
                <a:cs typeface="Trebuchet MS"/>
              </a:rPr>
              <a:t>In </a:t>
            </a:r>
            <a:r>
              <a:rPr sz="1200" spc="-55" dirty="0">
                <a:latin typeface="Trebuchet MS"/>
                <a:cs typeface="Trebuchet MS"/>
              </a:rPr>
              <a:t>the  </a:t>
            </a:r>
            <a:r>
              <a:rPr sz="1200" spc="-60" dirty="0">
                <a:latin typeface="Trebuchet MS"/>
                <a:cs typeface="Trebuchet MS"/>
              </a:rPr>
              <a:t>case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40" dirty="0">
                <a:latin typeface="Trebuchet MS"/>
                <a:cs typeface="Trebuchet MS"/>
              </a:rPr>
              <a:t>such </a:t>
            </a:r>
            <a:r>
              <a:rPr sz="1200" spc="-45" dirty="0">
                <a:latin typeface="Trebuchet MS"/>
                <a:cs typeface="Trebuchet MS"/>
              </a:rPr>
              <a:t>an </a:t>
            </a:r>
            <a:r>
              <a:rPr sz="1200" spc="-65" dirty="0">
                <a:latin typeface="Trebuchet MS"/>
                <a:cs typeface="Trebuchet MS"/>
              </a:rPr>
              <a:t>injury </a:t>
            </a:r>
            <a:r>
              <a:rPr sz="1200" spc="-50" dirty="0">
                <a:latin typeface="Trebuchet MS"/>
                <a:cs typeface="Trebuchet MS"/>
              </a:rPr>
              <a:t>seniority </a:t>
            </a:r>
            <a:r>
              <a:rPr sz="1200" spc="-35" dirty="0">
                <a:latin typeface="Trebuchet MS"/>
                <a:cs typeface="Trebuchet MS"/>
              </a:rPr>
              <a:t>should </a:t>
            </a:r>
            <a:r>
              <a:rPr sz="1200" spc="-50" dirty="0">
                <a:latin typeface="Trebuchet MS"/>
                <a:cs typeface="Trebuchet MS"/>
              </a:rPr>
              <a:t>preside </a:t>
            </a:r>
            <a:r>
              <a:rPr sz="1200" spc="-55" dirty="0">
                <a:latin typeface="Trebuchet MS"/>
                <a:cs typeface="Trebuchet MS"/>
              </a:rPr>
              <a:t>with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35" dirty="0">
                <a:latin typeface="Trebuchet MS"/>
                <a:cs typeface="Trebuchet MS"/>
              </a:rPr>
              <a:t>sports </a:t>
            </a:r>
            <a:r>
              <a:rPr sz="1200" spc="-60" dirty="0">
                <a:latin typeface="Trebuchet MS"/>
                <a:cs typeface="Trebuchet MS"/>
              </a:rPr>
              <a:t>physician, </a:t>
            </a:r>
            <a:r>
              <a:rPr sz="1200" spc="-65" dirty="0">
                <a:latin typeface="Trebuchet MS"/>
                <a:cs typeface="Trebuchet MS"/>
              </a:rPr>
              <a:t>medical </a:t>
            </a:r>
            <a:r>
              <a:rPr sz="1200" spc="-60" dirty="0">
                <a:latin typeface="Trebuchet MS"/>
                <a:cs typeface="Trebuchet MS"/>
              </a:rPr>
              <a:t>doctor, 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65" dirty="0">
                <a:latin typeface="Trebuchet MS"/>
                <a:cs typeface="Trebuchet MS"/>
              </a:rPr>
              <a:t>care </a:t>
            </a:r>
            <a:r>
              <a:rPr sz="1200" spc="-55" dirty="0">
                <a:latin typeface="Trebuchet MS"/>
                <a:cs typeface="Trebuchet MS"/>
              </a:rPr>
              <a:t>personnel, physiotherapist, </a:t>
            </a:r>
            <a:r>
              <a:rPr sz="1200" spc="-65" dirty="0">
                <a:latin typeface="Trebuchet MS"/>
                <a:cs typeface="Trebuchet MS"/>
              </a:rPr>
              <a:t>biokineticist, </a:t>
            </a:r>
            <a:r>
              <a:rPr sz="1200" spc="-45" dirty="0">
                <a:latin typeface="Trebuchet MS"/>
                <a:cs typeface="Trebuchet MS"/>
              </a:rPr>
              <a:t>rugby </a:t>
            </a:r>
            <a:r>
              <a:rPr sz="1200" spc="-75" dirty="0">
                <a:latin typeface="Trebuchet MS"/>
                <a:cs typeface="Trebuchet MS"/>
              </a:rPr>
              <a:t>medic, </a:t>
            </a:r>
            <a:r>
              <a:rPr sz="1200" spc="-60" dirty="0">
                <a:latin typeface="Trebuchet MS"/>
                <a:cs typeface="Trebuchet MS"/>
              </a:rPr>
              <a:t>first </a:t>
            </a:r>
            <a:r>
              <a:rPr sz="1200" spc="-70" dirty="0">
                <a:latin typeface="Trebuchet MS"/>
                <a:cs typeface="Trebuchet MS"/>
              </a:rPr>
              <a:t>aider,</a:t>
            </a:r>
            <a:r>
              <a:rPr sz="1200" spc="22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coach,  referee, </a:t>
            </a:r>
            <a:r>
              <a:rPr sz="1200" spc="-45" dirty="0">
                <a:latin typeface="Trebuchet MS"/>
                <a:cs typeface="Trebuchet MS"/>
              </a:rPr>
              <a:t>and </a:t>
            </a:r>
            <a:r>
              <a:rPr sz="1200" spc="-50" dirty="0">
                <a:latin typeface="Trebuchet MS"/>
                <a:cs typeface="Trebuchet MS"/>
              </a:rPr>
              <a:t>manager in </a:t>
            </a:r>
            <a:r>
              <a:rPr sz="1200" spc="-60" dirty="0">
                <a:latin typeface="Trebuchet MS"/>
                <a:cs typeface="Trebuchet MS"/>
              </a:rPr>
              <a:t>that</a:t>
            </a:r>
            <a:r>
              <a:rPr sz="1200" spc="-27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order.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650" y="7294881"/>
            <a:ext cx="5969635" cy="114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2500"/>
              </a:lnSpc>
              <a:spcBef>
                <a:spcPts val="100"/>
              </a:spcBef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b="1" spc="-60" dirty="0">
                <a:solidFill>
                  <a:srgbClr val="FF0000"/>
                </a:solidFill>
                <a:latin typeface="Trebuchet MS"/>
                <a:cs typeface="Trebuchet MS"/>
              </a:rPr>
              <a:t>BokSmart </a:t>
            </a:r>
            <a:r>
              <a:rPr sz="1200" b="1" spc="-70" dirty="0">
                <a:solidFill>
                  <a:srgbClr val="FF0000"/>
                </a:solidFill>
                <a:latin typeface="Trebuchet MS"/>
                <a:cs typeface="Trebuchet MS"/>
              </a:rPr>
              <a:t>Spineline’s </a:t>
            </a:r>
            <a:r>
              <a:rPr sz="1200" b="1" spc="-80" dirty="0">
                <a:solidFill>
                  <a:srgbClr val="FF0000"/>
                </a:solidFill>
                <a:latin typeface="Trebuchet MS"/>
                <a:cs typeface="Trebuchet MS"/>
              </a:rPr>
              <a:t>Emergency </a:t>
            </a:r>
            <a:r>
              <a:rPr sz="1200" b="1" spc="-85" dirty="0">
                <a:solidFill>
                  <a:srgbClr val="FF0000"/>
                </a:solidFill>
                <a:latin typeface="Trebuchet MS"/>
                <a:cs typeface="Trebuchet MS"/>
              </a:rPr>
              <a:t>Service </a:t>
            </a:r>
            <a:r>
              <a:rPr sz="1200" b="1" spc="-70" dirty="0">
                <a:solidFill>
                  <a:srgbClr val="FF0000"/>
                </a:solidFill>
                <a:latin typeface="Trebuchet MS"/>
                <a:cs typeface="Trebuchet MS"/>
              </a:rPr>
              <a:t>provider </a:t>
            </a:r>
            <a:r>
              <a:rPr sz="1200" b="1" spc="-85" dirty="0">
                <a:solidFill>
                  <a:srgbClr val="FF0000"/>
                </a:solidFill>
                <a:latin typeface="Trebuchet MS"/>
                <a:cs typeface="Trebuchet MS"/>
              </a:rPr>
              <a:t>(ER24) </a:t>
            </a:r>
            <a:r>
              <a:rPr sz="1200" b="1" spc="-55" dirty="0">
                <a:solidFill>
                  <a:srgbClr val="FF0000"/>
                </a:solidFill>
                <a:latin typeface="Trebuchet MS"/>
                <a:cs typeface="Trebuchet MS"/>
              </a:rPr>
              <a:t>is </a:t>
            </a:r>
            <a:r>
              <a:rPr sz="1200" b="1" spc="-80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200" b="1" spc="-65" dirty="0">
                <a:solidFill>
                  <a:srgbClr val="FF0000"/>
                </a:solidFill>
                <a:latin typeface="Trebuchet MS"/>
                <a:cs typeface="Trebuchet MS"/>
              </a:rPr>
              <a:t>first </a:t>
            </a:r>
            <a:r>
              <a:rPr sz="1200" b="1" spc="-60" dirty="0">
                <a:solidFill>
                  <a:srgbClr val="FF0000"/>
                </a:solidFill>
                <a:latin typeface="Trebuchet MS"/>
                <a:cs typeface="Trebuchet MS"/>
              </a:rPr>
              <a:t>point </a:t>
            </a:r>
            <a:r>
              <a:rPr sz="1200" b="1" spc="-5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1200" b="1" spc="-75" dirty="0">
                <a:solidFill>
                  <a:srgbClr val="FF0000"/>
                </a:solidFill>
                <a:latin typeface="Trebuchet MS"/>
                <a:cs typeface="Trebuchet MS"/>
              </a:rPr>
              <a:t>contact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24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  </a:t>
            </a:r>
            <a:r>
              <a:rPr sz="1200" spc="-60" dirty="0">
                <a:latin typeface="Trebuchet MS"/>
                <a:cs typeface="Trebuchet MS"/>
              </a:rPr>
              <a:t>case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such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injury.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In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case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suspected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serious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and/or </a:t>
            </a:r>
            <a:r>
              <a:rPr sz="1200" spc="-55" dirty="0">
                <a:latin typeface="Trebuchet MS"/>
                <a:cs typeface="Trebuchet MS"/>
              </a:rPr>
              <a:t>catastrophic</a:t>
            </a:r>
            <a:r>
              <a:rPr sz="1200" spc="-70" dirty="0">
                <a:latin typeface="Trebuchet MS"/>
                <a:cs typeface="Trebuchet MS"/>
              </a:rPr>
              <a:t> injury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65" dirty="0">
                <a:latin typeface="Trebuchet MS"/>
                <a:cs typeface="Trebuchet MS"/>
              </a:rPr>
              <a:t> head,  </a:t>
            </a:r>
            <a:r>
              <a:rPr sz="1200" spc="-75" dirty="0">
                <a:latin typeface="Trebuchet MS"/>
                <a:cs typeface="Trebuchet MS"/>
              </a:rPr>
              <a:t>neck, </a:t>
            </a:r>
            <a:r>
              <a:rPr sz="1200" spc="-60" dirty="0">
                <a:latin typeface="Trebuchet MS"/>
                <a:cs typeface="Trebuchet MS"/>
              </a:rPr>
              <a:t>spine, </a:t>
            </a:r>
            <a:r>
              <a:rPr sz="1200" spc="-50" dirty="0">
                <a:latin typeface="Trebuchet MS"/>
                <a:cs typeface="Trebuchet MS"/>
              </a:rPr>
              <a:t>brain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70" dirty="0">
                <a:latin typeface="Trebuchet MS"/>
                <a:cs typeface="Trebuchet MS"/>
              </a:rPr>
              <a:t>fatality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45" dirty="0">
                <a:latin typeface="Trebuchet MS"/>
                <a:cs typeface="Trebuchet MS"/>
              </a:rPr>
              <a:t>an </a:t>
            </a:r>
            <a:r>
              <a:rPr sz="1200" spc="-60" dirty="0">
                <a:latin typeface="Trebuchet MS"/>
                <a:cs typeface="Trebuchet MS"/>
              </a:rPr>
              <a:t>injured </a:t>
            </a:r>
            <a:r>
              <a:rPr sz="1200" spc="-45" dirty="0">
                <a:latin typeface="Trebuchet MS"/>
                <a:cs typeface="Trebuchet MS"/>
              </a:rPr>
              <a:t>rugby </a:t>
            </a:r>
            <a:r>
              <a:rPr sz="1200" spc="-70" dirty="0">
                <a:latin typeface="Trebuchet MS"/>
                <a:cs typeface="Trebuchet MS"/>
              </a:rPr>
              <a:t>player,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5" dirty="0">
                <a:latin typeface="Trebuchet MS"/>
                <a:cs typeface="Trebuchet MS"/>
              </a:rPr>
              <a:t>SICM </a:t>
            </a:r>
            <a:r>
              <a:rPr sz="1200" spc="-70" dirty="0">
                <a:latin typeface="Trebuchet MS"/>
                <a:cs typeface="Trebuchet MS"/>
              </a:rPr>
              <a:t>will </a:t>
            </a:r>
            <a:r>
              <a:rPr sz="1200" spc="-50" dirty="0">
                <a:latin typeface="Trebuchet MS"/>
                <a:cs typeface="Trebuchet MS"/>
              </a:rPr>
              <a:t>provide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60" dirty="0">
                <a:latin typeface="Trebuchet MS"/>
                <a:cs typeface="Trebuchet MS"/>
              </a:rPr>
              <a:t>link between 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relevant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club,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school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or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team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SARU.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21279" y="909066"/>
            <a:ext cx="2524760" cy="1041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46604" y="2037588"/>
            <a:ext cx="621855" cy="5021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7465" y="2116835"/>
            <a:ext cx="560616" cy="422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5458" y="2120645"/>
            <a:ext cx="1182395" cy="41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6546" y="2625851"/>
            <a:ext cx="198882" cy="204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8209" y="2632710"/>
            <a:ext cx="190500" cy="190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6600" y="6175247"/>
            <a:ext cx="1217676" cy="10165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9741" y="2097785"/>
            <a:ext cx="13335" cy="436245"/>
          </a:xfrm>
          <a:custGeom>
            <a:avLst/>
            <a:gdLst/>
            <a:ahLst/>
            <a:cxnLst/>
            <a:rect l="l" t="t" r="r" b="b"/>
            <a:pathLst>
              <a:path w="13335" h="436244">
                <a:moveTo>
                  <a:pt x="12953" y="0"/>
                </a:moveTo>
                <a:lnTo>
                  <a:pt x="0" y="0"/>
                </a:lnTo>
                <a:lnTo>
                  <a:pt x="0" y="435864"/>
                </a:lnTo>
                <a:lnTo>
                  <a:pt x="12953" y="435864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70782" y="2096261"/>
            <a:ext cx="13335" cy="436245"/>
          </a:xfrm>
          <a:custGeom>
            <a:avLst/>
            <a:gdLst/>
            <a:ahLst/>
            <a:cxnLst/>
            <a:rect l="l" t="t" r="r" b="b"/>
            <a:pathLst>
              <a:path w="13335" h="436244">
                <a:moveTo>
                  <a:pt x="12953" y="0"/>
                </a:moveTo>
                <a:lnTo>
                  <a:pt x="0" y="0"/>
                </a:lnTo>
                <a:lnTo>
                  <a:pt x="0" y="435864"/>
                </a:lnTo>
                <a:lnTo>
                  <a:pt x="12953" y="435864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5300" y="8654795"/>
            <a:ext cx="6758940" cy="96964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95885" marR="130810" indent="-635">
              <a:lnSpc>
                <a:spcPct val="117000"/>
              </a:lnSpc>
              <a:spcBef>
                <a:spcPts val="30"/>
              </a:spcBef>
            </a:pPr>
            <a:r>
              <a:rPr sz="1400" b="1" i="1" spc="-15" dirty="0">
                <a:latin typeface="Trebuchet MS"/>
                <a:cs typeface="Trebuchet MS"/>
              </a:rPr>
              <a:t>A </a:t>
            </a:r>
            <a:r>
              <a:rPr sz="1400" b="1" i="1" spc="-90" dirty="0">
                <a:latin typeface="Trebuchet MS"/>
                <a:cs typeface="Trebuchet MS"/>
              </a:rPr>
              <a:t>serious </a:t>
            </a:r>
            <a:r>
              <a:rPr sz="1400" b="1" i="1" spc="-65" dirty="0">
                <a:latin typeface="Trebuchet MS"/>
                <a:cs typeface="Trebuchet MS"/>
              </a:rPr>
              <a:t>and/or </a:t>
            </a:r>
            <a:r>
              <a:rPr sz="1400" b="1" i="1" spc="-105" dirty="0">
                <a:latin typeface="Trebuchet MS"/>
                <a:cs typeface="Trebuchet MS"/>
              </a:rPr>
              <a:t>catastrophic </a:t>
            </a:r>
            <a:r>
              <a:rPr sz="1400" b="1" i="1" spc="-114" dirty="0">
                <a:latin typeface="Trebuchet MS"/>
                <a:cs typeface="Trebuchet MS"/>
              </a:rPr>
              <a:t>injury </a:t>
            </a:r>
            <a:r>
              <a:rPr sz="1400" b="1" i="1" spc="-110" dirty="0">
                <a:latin typeface="Trebuchet MS"/>
                <a:cs typeface="Trebuchet MS"/>
              </a:rPr>
              <a:t>is </a:t>
            </a:r>
            <a:r>
              <a:rPr sz="1400" b="1" i="1" spc="-95" dirty="0">
                <a:latin typeface="Trebuchet MS"/>
                <a:cs typeface="Trebuchet MS"/>
              </a:rPr>
              <a:t>defined as any </a:t>
            </a:r>
            <a:r>
              <a:rPr sz="1400" b="1" i="1" spc="-100" dirty="0">
                <a:latin typeface="Trebuchet MS"/>
                <a:cs typeface="Trebuchet MS"/>
              </a:rPr>
              <a:t>head, neck, </a:t>
            </a:r>
            <a:r>
              <a:rPr sz="1400" b="1" i="1" spc="-105" dirty="0">
                <a:latin typeface="Trebuchet MS"/>
                <a:cs typeface="Trebuchet MS"/>
              </a:rPr>
              <a:t>spine, </a:t>
            </a:r>
            <a:r>
              <a:rPr sz="1400" b="1" i="1" spc="-100" dirty="0">
                <a:latin typeface="Trebuchet MS"/>
                <a:cs typeface="Trebuchet MS"/>
              </a:rPr>
              <a:t>or brain </a:t>
            </a:r>
            <a:r>
              <a:rPr sz="1400" b="1" i="1" spc="-114" dirty="0">
                <a:latin typeface="Trebuchet MS"/>
                <a:cs typeface="Trebuchet MS"/>
              </a:rPr>
              <a:t>injury  </a:t>
            </a:r>
            <a:r>
              <a:rPr sz="1400" b="1" i="1" spc="-105" dirty="0">
                <a:latin typeface="Trebuchet MS"/>
                <a:cs typeface="Trebuchet MS"/>
              </a:rPr>
              <a:t>that </a:t>
            </a:r>
            <a:r>
              <a:rPr sz="1400" b="1" i="1" spc="-110" dirty="0">
                <a:latin typeface="Trebuchet MS"/>
                <a:cs typeface="Trebuchet MS"/>
              </a:rPr>
              <a:t>is </a:t>
            </a:r>
            <a:r>
              <a:rPr sz="1400" b="1" i="1" spc="-100" dirty="0">
                <a:latin typeface="Trebuchet MS"/>
                <a:cs typeface="Trebuchet MS"/>
              </a:rPr>
              <a:t>life‐threatening, or </a:t>
            </a:r>
            <a:r>
              <a:rPr sz="1400" b="1" i="1" spc="-80" dirty="0">
                <a:latin typeface="Trebuchet MS"/>
                <a:cs typeface="Trebuchet MS"/>
              </a:rPr>
              <a:t>has </a:t>
            </a:r>
            <a:r>
              <a:rPr sz="1400" b="1" i="1" spc="-90" dirty="0">
                <a:latin typeface="Trebuchet MS"/>
                <a:cs typeface="Trebuchet MS"/>
              </a:rPr>
              <a:t>the </a:t>
            </a:r>
            <a:r>
              <a:rPr sz="1400" b="1" i="1" spc="-100" dirty="0">
                <a:latin typeface="Trebuchet MS"/>
                <a:cs typeface="Trebuchet MS"/>
              </a:rPr>
              <a:t>potential to </a:t>
            </a:r>
            <a:r>
              <a:rPr sz="1400" b="1" i="1" spc="-95" dirty="0">
                <a:latin typeface="Trebuchet MS"/>
                <a:cs typeface="Trebuchet MS"/>
              </a:rPr>
              <a:t>be permanently debilitating </a:t>
            </a:r>
            <a:r>
              <a:rPr sz="1400" b="1" i="1" spc="-80" dirty="0">
                <a:latin typeface="Trebuchet MS"/>
                <a:cs typeface="Trebuchet MS"/>
              </a:rPr>
              <a:t>and </a:t>
            </a:r>
            <a:r>
              <a:rPr sz="1400" b="1" i="1" spc="-100" dirty="0">
                <a:latin typeface="Trebuchet MS"/>
                <a:cs typeface="Trebuchet MS"/>
              </a:rPr>
              <a:t>results </a:t>
            </a:r>
            <a:r>
              <a:rPr sz="1400" b="1" i="1" spc="-90" dirty="0">
                <a:latin typeface="Trebuchet MS"/>
                <a:cs typeface="Trebuchet MS"/>
              </a:rPr>
              <a:t>in  the emergency </a:t>
            </a:r>
            <a:r>
              <a:rPr sz="1400" b="1" i="1" spc="-85" dirty="0">
                <a:latin typeface="Trebuchet MS"/>
                <a:cs typeface="Trebuchet MS"/>
              </a:rPr>
              <a:t>admission </a:t>
            </a:r>
            <a:r>
              <a:rPr sz="1400" b="1" i="1" spc="-100" dirty="0">
                <a:latin typeface="Trebuchet MS"/>
                <a:cs typeface="Trebuchet MS"/>
              </a:rPr>
              <a:t>of </a:t>
            </a:r>
            <a:r>
              <a:rPr sz="1400" b="1" i="1" spc="-95" dirty="0">
                <a:latin typeface="Trebuchet MS"/>
                <a:cs typeface="Trebuchet MS"/>
              </a:rPr>
              <a:t>a </a:t>
            </a:r>
            <a:r>
              <a:rPr sz="1400" b="1" i="1" spc="-85" dirty="0">
                <a:latin typeface="Trebuchet MS"/>
                <a:cs typeface="Trebuchet MS"/>
              </a:rPr>
              <a:t>rugby </a:t>
            </a:r>
            <a:r>
              <a:rPr sz="1400" b="1" i="1" spc="-110" dirty="0">
                <a:latin typeface="Trebuchet MS"/>
                <a:cs typeface="Trebuchet MS"/>
              </a:rPr>
              <a:t>player </a:t>
            </a:r>
            <a:r>
              <a:rPr sz="1400" b="1" i="1" spc="-100" dirty="0">
                <a:latin typeface="Trebuchet MS"/>
                <a:cs typeface="Trebuchet MS"/>
              </a:rPr>
              <a:t>to </a:t>
            </a:r>
            <a:r>
              <a:rPr sz="1400" b="1" i="1" spc="-95" dirty="0">
                <a:latin typeface="Trebuchet MS"/>
                <a:cs typeface="Trebuchet MS"/>
              </a:rPr>
              <a:t>a hospital </a:t>
            </a:r>
            <a:r>
              <a:rPr sz="1400" b="1" i="1" spc="-100" dirty="0">
                <a:latin typeface="Trebuchet MS"/>
                <a:cs typeface="Trebuchet MS"/>
              </a:rPr>
              <a:t>or </a:t>
            </a:r>
            <a:r>
              <a:rPr sz="1400" b="1" i="1" spc="-95" dirty="0">
                <a:latin typeface="Trebuchet MS"/>
                <a:cs typeface="Trebuchet MS"/>
              </a:rPr>
              <a:t>medical </a:t>
            </a:r>
            <a:r>
              <a:rPr sz="1400" b="1" i="1" spc="-110" dirty="0">
                <a:latin typeface="Trebuchet MS"/>
                <a:cs typeface="Trebuchet MS"/>
              </a:rPr>
              <a:t>care</a:t>
            </a:r>
            <a:r>
              <a:rPr sz="1400" b="1" i="1" spc="-210" dirty="0">
                <a:latin typeface="Trebuchet MS"/>
                <a:cs typeface="Trebuchet MS"/>
              </a:rPr>
              <a:t> </a:t>
            </a:r>
            <a:r>
              <a:rPr sz="1400" b="1" i="1" spc="-110" dirty="0">
                <a:latin typeface="Trebuchet MS"/>
                <a:cs typeface="Trebuchet MS"/>
              </a:rPr>
              <a:t>centre.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9240773"/>
            <a:ext cx="5981700" cy="6350"/>
          </a:xfrm>
          <a:custGeom>
            <a:avLst/>
            <a:gdLst/>
            <a:ahLst/>
            <a:cxnLst/>
            <a:rect l="l" t="t" r="r" b="b"/>
            <a:pathLst>
              <a:path w="5981700" h="6350">
                <a:moveTo>
                  <a:pt x="5981700" y="0"/>
                </a:moveTo>
                <a:lnTo>
                  <a:pt x="0" y="0"/>
                </a:lnTo>
                <a:lnTo>
                  <a:pt x="0" y="6095"/>
                </a:lnTo>
                <a:lnTo>
                  <a:pt x="5981700" y="6095"/>
                </a:lnTo>
                <a:lnTo>
                  <a:pt x="59817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5161" y="571500"/>
          <a:ext cx="5933440" cy="7492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6005">
                <a:tc>
                  <a:txBody>
                    <a:bodyPr/>
                    <a:lstStyle/>
                    <a:p>
                      <a:pPr marL="4445" marR="258445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Written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directions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200" b="1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known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landmark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Landmark 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=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BP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Dorp</a:t>
                      </a:r>
                      <a:r>
                        <a:rPr sz="12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Street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45" dirty="0">
                          <a:latin typeface="Trebuchet MS"/>
                          <a:cs typeface="Trebuchet MS"/>
                        </a:rPr>
                        <a:t>(73 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Dorp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Street,</a:t>
                      </a:r>
                      <a:r>
                        <a:rPr sz="120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Stellenbosch,7600).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61950" indent="-2292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361315" algn="l"/>
                          <a:tab pos="361950" algn="l"/>
                        </a:tabLst>
                      </a:pPr>
                      <a:r>
                        <a:rPr sz="1200" spc="-50" dirty="0">
                          <a:latin typeface="Trebuchet MS"/>
                          <a:cs typeface="Trebuchet MS"/>
                        </a:rPr>
                        <a:t>Head</a:t>
                      </a:r>
                      <a:r>
                        <a:rPr sz="12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east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Dorp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Street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toward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Herte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Road,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361950" indent="-229235"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Symbol"/>
                        <a:buChar char=""/>
                        <a:tabLst>
                          <a:tab pos="361315" algn="l"/>
                          <a:tab pos="361950" algn="l"/>
                        </a:tabLst>
                      </a:pPr>
                      <a:r>
                        <a:rPr sz="1200" spc="-35" dirty="0">
                          <a:latin typeface="Trebuchet MS"/>
                          <a:cs typeface="Trebuchet MS"/>
                        </a:rPr>
                        <a:t>~350m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Turn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right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onto</a:t>
                      </a:r>
                      <a:r>
                        <a:rPr sz="1200" spc="-2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Piet Retief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Street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361950" indent="-2292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361315" algn="l"/>
                          <a:tab pos="361950" algn="l"/>
                        </a:tabLst>
                      </a:pPr>
                      <a:r>
                        <a:rPr sz="1200" spc="-40" dirty="0">
                          <a:latin typeface="Trebuchet MS"/>
                          <a:cs typeface="Trebuchet MS"/>
                        </a:rPr>
                        <a:t>Go through 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2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roundabout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361950" indent="-229235"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Symbol"/>
                        <a:buChar char=""/>
                        <a:tabLst>
                          <a:tab pos="361315" algn="l"/>
                          <a:tab pos="361950" algn="l"/>
                        </a:tabLst>
                      </a:pPr>
                      <a:r>
                        <a:rPr sz="1200" spc="-30" dirty="0">
                          <a:latin typeface="Trebuchet MS"/>
                          <a:cs typeface="Trebuchet MS"/>
                        </a:rPr>
                        <a:t>~450</a:t>
                      </a:r>
                      <a:r>
                        <a:rPr sz="12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Turn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right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onto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Skool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Street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361950" indent="-229235"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Symbol"/>
                        <a:buChar char=""/>
                        <a:tabLst>
                          <a:tab pos="361315" algn="l"/>
                          <a:tab pos="361950" algn="l"/>
                        </a:tabLst>
                      </a:pPr>
                      <a:r>
                        <a:rPr sz="1200" spc="-30" dirty="0">
                          <a:latin typeface="Trebuchet MS"/>
                          <a:cs typeface="Trebuchet MS"/>
                        </a:rPr>
                        <a:t>~160</a:t>
                      </a:r>
                      <a:r>
                        <a:rPr sz="12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Turn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right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onto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Koch</a:t>
                      </a:r>
                      <a:r>
                        <a:rPr sz="12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Road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361315" marR="60960" indent="-228600">
                        <a:lnSpc>
                          <a:spcPct val="1020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361315" algn="l"/>
                          <a:tab pos="361950" algn="l"/>
                        </a:tabLst>
                      </a:pPr>
                      <a:r>
                        <a:rPr sz="1200" i="1" spc="-30" dirty="0">
                          <a:latin typeface="Trebuchet MS"/>
                          <a:cs typeface="Trebuchet MS"/>
                        </a:rPr>
                        <a:t>~120 </a:t>
                      </a:r>
                      <a:r>
                        <a:rPr sz="1200" i="1" spc="-50" dirty="0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sz="1200" i="1" spc="-70" dirty="0">
                          <a:latin typeface="Trebuchet MS"/>
                          <a:cs typeface="Trebuchet MS"/>
                        </a:rPr>
                        <a:t>into </a:t>
                      </a:r>
                      <a:r>
                        <a:rPr sz="1200" i="1" spc="-50" dirty="0">
                          <a:latin typeface="Trebuchet MS"/>
                          <a:cs typeface="Trebuchet MS"/>
                        </a:rPr>
                        <a:t>Koch </a:t>
                      </a:r>
                      <a:r>
                        <a:rPr sz="1200" i="1" spc="-35" dirty="0">
                          <a:latin typeface="Trebuchet MS"/>
                          <a:cs typeface="Trebuchet MS"/>
                        </a:rPr>
                        <a:t>Road </a:t>
                      </a:r>
                      <a:r>
                        <a:rPr sz="1200" i="1" spc="-100" dirty="0">
                          <a:latin typeface="Trebuchet MS"/>
                          <a:cs typeface="Trebuchet MS"/>
                        </a:rPr>
                        <a:t>it </a:t>
                      </a:r>
                      <a:r>
                        <a:rPr sz="1200" i="1" spc="-60" dirty="0">
                          <a:latin typeface="Trebuchet MS"/>
                          <a:cs typeface="Trebuchet MS"/>
                        </a:rPr>
                        <a:t>turns </a:t>
                      </a:r>
                      <a:r>
                        <a:rPr sz="1200" i="1" spc="-65" dirty="0">
                          <a:latin typeface="Trebuchet MS"/>
                          <a:cs typeface="Trebuchet MS"/>
                        </a:rPr>
                        <a:t>right </a:t>
                      </a:r>
                      <a:r>
                        <a:rPr sz="1200" i="1" spc="-3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200" i="1" spc="-55" dirty="0">
                          <a:latin typeface="Trebuchet MS"/>
                          <a:cs typeface="Trebuchet MS"/>
                        </a:rPr>
                        <a:t>becomes</a:t>
                      </a:r>
                      <a:r>
                        <a:rPr sz="1200" i="1" spc="-2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i="1" spc="-60" dirty="0">
                          <a:latin typeface="Trebuchet MS"/>
                          <a:cs typeface="Trebuchet MS"/>
                        </a:rPr>
                        <a:t>Suidwal  Road. </a:t>
                      </a:r>
                      <a:r>
                        <a:rPr sz="1200" i="1" spc="-20" dirty="0">
                          <a:latin typeface="Trebuchet MS"/>
                          <a:cs typeface="Trebuchet MS"/>
                        </a:rPr>
                        <a:t>Do </a:t>
                      </a:r>
                      <a:r>
                        <a:rPr sz="1200" i="1" spc="-45" dirty="0">
                          <a:latin typeface="Trebuchet MS"/>
                          <a:cs typeface="Trebuchet MS"/>
                        </a:rPr>
                        <a:t>NOT </a:t>
                      </a:r>
                      <a:r>
                        <a:rPr sz="1200" i="1" spc="-70" dirty="0">
                          <a:latin typeface="Trebuchet MS"/>
                          <a:cs typeface="Trebuchet MS"/>
                        </a:rPr>
                        <a:t>turn</a:t>
                      </a:r>
                      <a:r>
                        <a:rPr sz="1200" i="1" spc="-2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i="1" spc="-80" dirty="0">
                          <a:latin typeface="Trebuchet MS"/>
                          <a:cs typeface="Trebuchet MS"/>
                        </a:rPr>
                        <a:t>right.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361315" marR="59690" indent="-228600">
                        <a:lnSpc>
                          <a:spcPct val="102099"/>
                        </a:lnSpc>
                        <a:spcBef>
                          <a:spcPts val="55"/>
                        </a:spcBef>
                        <a:buFont typeface="Symbol"/>
                        <a:buChar char=""/>
                        <a:tabLst>
                          <a:tab pos="361315" algn="l"/>
                          <a:tab pos="361950" algn="l"/>
                        </a:tabLst>
                      </a:pPr>
                      <a:r>
                        <a:rPr sz="1200" spc="-50" dirty="0">
                          <a:latin typeface="Trebuchet MS"/>
                          <a:cs typeface="Trebuchet MS"/>
                        </a:rPr>
                        <a:t>Before</a:t>
                      </a:r>
                      <a:r>
                        <a:rPr sz="12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Koch</a:t>
                      </a:r>
                      <a:r>
                        <a:rPr sz="12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road</a:t>
                      </a:r>
                      <a:r>
                        <a:rPr sz="12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turns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right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into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Suidwal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Road,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there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an 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exit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turning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left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into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Sports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Grounds.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Take</a:t>
                      </a:r>
                      <a:r>
                        <a:rPr sz="12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this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361315" marR="60325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361315" algn="l"/>
                          <a:tab pos="361950" algn="l"/>
                        </a:tabLst>
                      </a:pPr>
                      <a:r>
                        <a:rPr sz="1200" spc="-50" dirty="0">
                          <a:latin typeface="Trebuchet MS"/>
                          <a:cs typeface="Trebuchet MS"/>
                        </a:rPr>
                        <a:t>You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will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pass through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security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access gate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then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Indoor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Hall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will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front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parking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lot.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361950" indent="-229235"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Symbol"/>
                        <a:buChar char=""/>
                        <a:tabLst>
                          <a:tab pos="361315" algn="l"/>
                          <a:tab pos="361950" algn="l"/>
                        </a:tabLst>
                      </a:pPr>
                      <a:r>
                        <a:rPr sz="1200" spc="-60" dirty="0">
                          <a:latin typeface="Trebuchet MS"/>
                          <a:cs typeface="Trebuchet MS"/>
                        </a:rPr>
                        <a:t>This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is where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we</a:t>
                      </a:r>
                      <a:r>
                        <a:rPr sz="12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are…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4445" marR="595630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15" dirty="0">
                          <a:latin typeface="Trebuchet MS"/>
                          <a:cs typeface="Trebuchet MS"/>
                        </a:rPr>
                        <a:t>Map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200" b="1" spc="-2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directions 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highlighted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15"/>
                        </a:lnSpc>
                      </a:pPr>
                      <a:r>
                        <a:rPr sz="1200" spc="-50" dirty="0">
                          <a:latin typeface="Trebuchet MS"/>
                          <a:cs typeface="Trebuchet MS"/>
                        </a:rPr>
                        <a:t>See </a:t>
                      </a:r>
                      <a:r>
                        <a:rPr sz="1200" spc="25" dirty="0">
                          <a:latin typeface="Trebuchet MS"/>
                          <a:cs typeface="Trebuchet MS"/>
                        </a:rPr>
                        <a:t>Map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Below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393">
                <a:tc>
                  <a:txBody>
                    <a:bodyPr/>
                    <a:lstStyle/>
                    <a:p>
                      <a:pPr marL="4445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Facility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layout with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directions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access the</a:t>
                      </a:r>
                      <a:r>
                        <a:rPr sz="12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field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9690" algn="just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latin typeface="Trebuchet MS"/>
                          <a:cs typeface="Trebuchet MS"/>
                        </a:rPr>
                        <a:t>Not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applicable,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as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players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are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Indoor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training 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facility, 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which</a:t>
                      </a:r>
                      <a:r>
                        <a:rPr sz="12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2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directly</a:t>
                      </a:r>
                      <a:r>
                        <a:rPr sz="12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accessible</a:t>
                      </a:r>
                      <a:r>
                        <a:rPr sz="12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2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parking</a:t>
                      </a:r>
                      <a:r>
                        <a:rPr sz="12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lot.</a:t>
                      </a:r>
                      <a:r>
                        <a:rPr sz="12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5" dirty="0">
                          <a:latin typeface="Trebuchet MS"/>
                          <a:cs typeface="Trebuchet MS"/>
                        </a:rPr>
                        <a:t>Map</a:t>
                      </a:r>
                      <a:r>
                        <a:rPr sz="12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Below</a:t>
                      </a:r>
                      <a:r>
                        <a:rPr sz="12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will 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suffice. 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Also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provided below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Indoor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Hall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schematic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and 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Room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allocations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196">
                <a:tc>
                  <a:txBody>
                    <a:bodyPr/>
                    <a:lstStyle/>
                    <a:p>
                      <a:pPr marL="4445" marR="18415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Control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procedures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for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accessing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venue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200" b="1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field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0325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spc="-50" dirty="0">
                          <a:latin typeface="Trebuchet MS"/>
                          <a:cs typeface="Trebuchet MS"/>
                        </a:rPr>
                        <a:t>None,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except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Security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access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at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Gate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entering into 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facility.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spc="-60" dirty="0">
                          <a:latin typeface="Trebuchet MS"/>
                          <a:cs typeface="Trebuchet MS"/>
                        </a:rPr>
                        <a:t>If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any</a:t>
                      </a:r>
                      <a:r>
                        <a:rPr sz="12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issues…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60" dirty="0">
                          <a:latin typeface="Trebuchet MS"/>
                          <a:cs typeface="Trebuchet MS"/>
                        </a:rPr>
                        <a:t>Contact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person: 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Wayne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Pearce, </a:t>
                      </a:r>
                      <a:r>
                        <a:rPr sz="1200" spc="-20" dirty="0">
                          <a:latin typeface="Trebuchet MS"/>
                          <a:cs typeface="Trebuchet MS"/>
                        </a:rPr>
                        <a:t>Mobile</a:t>
                      </a:r>
                      <a:r>
                        <a:rPr sz="1200" spc="-2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Number: 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0794476174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060">
                <a:tc>
                  <a:txBody>
                    <a:bodyPr/>
                    <a:lstStyle/>
                    <a:p>
                      <a:pPr marL="4445" marR="5715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Position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keys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200" b="1" spc="-2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venue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 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access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gates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325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Trebuchet MS"/>
                          <a:cs typeface="Trebuchet MS"/>
                        </a:rPr>
                        <a:t>Keys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open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 gate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if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locked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are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with,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Stephan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Jordaan,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he 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has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keys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access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gates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facilities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 site. 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His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Office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at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back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end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Indoor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Hall,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Room 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512 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Contact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number:</a:t>
                      </a:r>
                      <a:r>
                        <a:rPr sz="12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0795547832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079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Additional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security</a:t>
                      </a:r>
                      <a:r>
                        <a:rPr sz="12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measures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15"/>
                        </a:lnSpc>
                      </a:pPr>
                      <a:r>
                        <a:rPr sz="1200" spc="-60" dirty="0">
                          <a:latin typeface="Trebuchet MS"/>
                          <a:cs typeface="Trebuchet MS"/>
                        </a:rPr>
                        <a:t>Security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access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Gate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entering</a:t>
                      </a:r>
                      <a:r>
                        <a:rPr sz="12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into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facility.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spc="-60" dirty="0">
                          <a:latin typeface="Trebuchet MS"/>
                          <a:cs typeface="Trebuchet MS"/>
                        </a:rPr>
                        <a:t>If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any</a:t>
                      </a:r>
                      <a:r>
                        <a:rPr sz="12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issues…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60" dirty="0">
                          <a:latin typeface="Trebuchet MS"/>
                          <a:cs typeface="Trebuchet MS"/>
                        </a:rPr>
                        <a:t>Contact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person: 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Wayne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Pearce, </a:t>
                      </a:r>
                      <a:r>
                        <a:rPr sz="1200" spc="-20" dirty="0">
                          <a:latin typeface="Trebuchet MS"/>
                          <a:cs typeface="Trebuchet MS"/>
                        </a:rPr>
                        <a:t>Mobile</a:t>
                      </a:r>
                      <a:r>
                        <a:rPr sz="1200" spc="-2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Number: 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0794476174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76300" y="9275127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2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E7E7E"/>
                </a:solidFill>
                <a:latin typeface="Trebuchet MS"/>
                <a:cs typeface="Trebuchet MS"/>
              </a:rPr>
              <a:t>Page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5350" y="8993885"/>
            <a:ext cx="5981700" cy="226695"/>
            <a:chOff x="895350" y="8993885"/>
            <a:chExt cx="5981700" cy="226695"/>
          </a:xfrm>
        </p:grpSpPr>
        <p:sp>
          <p:nvSpPr>
            <p:cNvPr id="3" name="object 3"/>
            <p:cNvSpPr/>
            <p:nvPr/>
          </p:nvSpPr>
          <p:spPr>
            <a:xfrm>
              <a:off x="895350" y="8993885"/>
              <a:ext cx="5981700" cy="6350"/>
            </a:xfrm>
            <a:custGeom>
              <a:avLst/>
              <a:gdLst/>
              <a:ahLst/>
              <a:cxnLst/>
              <a:rect l="l" t="t" r="r" b="b"/>
              <a:pathLst>
                <a:path w="5981700" h="6350">
                  <a:moveTo>
                    <a:pt x="5981700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981700" y="6095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59652" y="9006839"/>
              <a:ext cx="498348" cy="213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1700" y="892556"/>
            <a:ext cx="5970270" cy="7242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20" dirty="0">
                <a:latin typeface="Trebuchet MS"/>
                <a:cs typeface="Trebuchet MS"/>
              </a:rPr>
              <a:t>The </a:t>
            </a:r>
            <a:r>
              <a:rPr sz="1400" b="1" spc="-65" dirty="0">
                <a:latin typeface="Trebuchet MS"/>
                <a:cs typeface="Trebuchet MS"/>
              </a:rPr>
              <a:t>following </a:t>
            </a:r>
            <a:r>
              <a:rPr sz="1400" b="1" spc="-75" dirty="0">
                <a:latin typeface="Trebuchet MS"/>
                <a:cs typeface="Trebuchet MS"/>
              </a:rPr>
              <a:t>protocol </a:t>
            </a:r>
            <a:r>
              <a:rPr sz="1400" b="1" spc="-65" dirty="0">
                <a:latin typeface="Trebuchet MS"/>
                <a:cs typeface="Trebuchet MS"/>
              </a:rPr>
              <a:t>should </a:t>
            </a:r>
            <a:r>
              <a:rPr sz="1400" b="1" spc="-85" dirty="0">
                <a:latin typeface="Trebuchet MS"/>
                <a:cs typeface="Trebuchet MS"/>
              </a:rPr>
              <a:t>then be adhered</a:t>
            </a:r>
            <a:r>
              <a:rPr sz="1400" b="1" spc="-240" dirty="0">
                <a:latin typeface="Trebuchet MS"/>
                <a:cs typeface="Trebuchet MS"/>
              </a:rPr>
              <a:t> </a:t>
            </a:r>
            <a:r>
              <a:rPr sz="1400" b="1" spc="-85" dirty="0">
                <a:latin typeface="Trebuchet MS"/>
                <a:cs typeface="Trebuchet MS"/>
              </a:rPr>
              <a:t>to: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rebuchet MS"/>
              <a:cs typeface="Trebuchet MS"/>
            </a:endParaRPr>
          </a:p>
          <a:p>
            <a:pPr marL="469265" indent="-2286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Provide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immediate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on‐site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appropriate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medical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care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injured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player</a:t>
            </a:r>
            <a:endParaRPr sz="1200">
              <a:latin typeface="Trebuchet MS"/>
              <a:cs typeface="Trebuchet MS"/>
            </a:endParaRPr>
          </a:p>
          <a:p>
            <a:pPr marL="469265" marR="5715" indent="-229235">
              <a:lnSpc>
                <a:spcPts val="2830"/>
              </a:lnSpc>
              <a:spcBef>
                <a:spcPts val="70"/>
              </a:spcBef>
              <a:buAutoNum type="arabicPeriod"/>
              <a:tabLst>
                <a:tab pos="469900" algn="l"/>
              </a:tabLst>
            </a:pPr>
            <a:r>
              <a:rPr sz="1200" spc="-55" dirty="0">
                <a:latin typeface="Trebuchet MS"/>
                <a:cs typeface="Trebuchet MS"/>
              </a:rPr>
              <a:t>Telephone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“BokSmart </a:t>
            </a:r>
            <a:r>
              <a:rPr sz="1200" spc="-60" dirty="0">
                <a:latin typeface="Trebuchet MS"/>
                <a:cs typeface="Trebuchet MS"/>
              </a:rPr>
              <a:t>Spineline” </a:t>
            </a:r>
            <a:r>
              <a:rPr sz="1200" spc="-80" dirty="0">
                <a:latin typeface="Trebuchet MS"/>
                <a:cs typeface="Trebuchet MS"/>
              </a:rPr>
              <a:t>call </a:t>
            </a:r>
            <a:r>
              <a:rPr sz="1200" spc="-60" dirty="0">
                <a:latin typeface="Trebuchet MS"/>
                <a:cs typeface="Trebuchet MS"/>
              </a:rPr>
              <a:t>centre </a:t>
            </a:r>
            <a:r>
              <a:rPr sz="1200" spc="-25" dirty="0">
                <a:latin typeface="Trebuchet MS"/>
                <a:cs typeface="Trebuchet MS"/>
              </a:rPr>
              <a:t>on </a:t>
            </a:r>
            <a:r>
              <a:rPr sz="1600" b="1" spc="-135" dirty="0">
                <a:latin typeface="Trebuchet MS"/>
                <a:cs typeface="Trebuchet MS"/>
              </a:rPr>
              <a:t>0800 678 </a:t>
            </a:r>
            <a:r>
              <a:rPr sz="1600" b="1" spc="-130" dirty="0">
                <a:latin typeface="Trebuchet MS"/>
                <a:cs typeface="Trebuchet MS"/>
              </a:rPr>
              <a:t>678 </a:t>
            </a:r>
            <a:r>
              <a:rPr sz="1200" spc="-45" dirty="0">
                <a:latin typeface="Trebuchet MS"/>
                <a:cs typeface="Trebuchet MS"/>
              </a:rPr>
              <a:t>and </a:t>
            </a:r>
            <a:r>
              <a:rPr sz="1200" spc="-65" dirty="0">
                <a:latin typeface="Trebuchet MS"/>
                <a:cs typeface="Trebuchet MS"/>
              </a:rPr>
              <a:t>alert </a:t>
            </a:r>
            <a:r>
              <a:rPr sz="1200" spc="-60" dirty="0">
                <a:latin typeface="Trebuchet MS"/>
                <a:cs typeface="Trebuchet MS"/>
              </a:rPr>
              <a:t>the 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35" dirty="0">
                <a:latin typeface="Trebuchet MS"/>
                <a:cs typeface="Trebuchet MS"/>
              </a:rPr>
              <a:t>Medical </a:t>
            </a:r>
            <a:r>
              <a:rPr sz="1200" spc="-60" dirty="0">
                <a:latin typeface="Trebuchet MS"/>
                <a:cs typeface="Trebuchet MS"/>
              </a:rPr>
              <a:t>Service provider, </a:t>
            </a:r>
            <a:r>
              <a:rPr sz="1500" b="1" spc="-120" dirty="0">
                <a:latin typeface="Trebuchet MS"/>
                <a:cs typeface="Trebuchet MS"/>
              </a:rPr>
              <a:t>ER24</a:t>
            </a:r>
            <a:r>
              <a:rPr sz="1200" spc="-120" dirty="0">
                <a:latin typeface="Trebuchet MS"/>
                <a:cs typeface="Trebuchet MS"/>
              </a:rPr>
              <a:t>,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27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injury</a:t>
            </a:r>
            <a:endParaRPr sz="1200">
              <a:latin typeface="Trebuchet MS"/>
              <a:cs typeface="Trebuchet MS"/>
            </a:endParaRPr>
          </a:p>
          <a:p>
            <a:pPr marL="469265" marR="6985" indent="-228600">
              <a:lnSpc>
                <a:spcPts val="2200"/>
              </a:lnSpc>
              <a:spcBef>
                <a:spcPts val="145"/>
              </a:spcBef>
              <a:buAutoNum type="arabicPeriod"/>
              <a:tabLst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Arrange </a:t>
            </a:r>
            <a:r>
              <a:rPr sz="1200" spc="-65" dirty="0">
                <a:latin typeface="Trebuchet MS"/>
                <a:cs typeface="Trebuchet MS"/>
              </a:rPr>
              <a:t>that </a:t>
            </a:r>
            <a:r>
              <a:rPr sz="1200" spc="-55" dirty="0">
                <a:latin typeface="Trebuchet MS"/>
                <a:cs typeface="Trebuchet MS"/>
              </a:rPr>
              <a:t>the Emergency </a:t>
            </a:r>
            <a:r>
              <a:rPr sz="1200" spc="-35" dirty="0">
                <a:latin typeface="Trebuchet MS"/>
                <a:cs typeface="Trebuchet MS"/>
              </a:rPr>
              <a:t>Medical </a:t>
            </a:r>
            <a:r>
              <a:rPr sz="1200" spc="-60" dirty="0">
                <a:latin typeface="Trebuchet MS"/>
                <a:cs typeface="Trebuchet MS"/>
              </a:rPr>
              <a:t>Service </a:t>
            </a:r>
            <a:r>
              <a:rPr sz="1200" spc="-50" dirty="0">
                <a:latin typeface="Trebuchet MS"/>
                <a:cs typeface="Trebuchet MS"/>
              </a:rPr>
              <a:t>provider </a:t>
            </a:r>
            <a:r>
              <a:rPr sz="1200" spc="-35" dirty="0">
                <a:latin typeface="Trebuchet MS"/>
                <a:cs typeface="Trebuchet MS"/>
              </a:rPr>
              <a:t>has </a:t>
            </a:r>
            <a:r>
              <a:rPr sz="1200" spc="-55" dirty="0">
                <a:latin typeface="Trebuchet MS"/>
                <a:cs typeface="Trebuchet MS"/>
              </a:rPr>
              <a:t>dispatched </a:t>
            </a:r>
            <a:r>
              <a:rPr sz="1200" spc="-45" dirty="0">
                <a:latin typeface="Trebuchet MS"/>
                <a:cs typeface="Trebuchet MS"/>
              </a:rPr>
              <a:t>an </a:t>
            </a:r>
            <a:r>
              <a:rPr sz="1200" spc="-50" dirty="0">
                <a:latin typeface="Trebuchet MS"/>
                <a:cs typeface="Trebuchet MS"/>
              </a:rPr>
              <a:t>appropriate  </a:t>
            </a:r>
            <a:r>
              <a:rPr sz="1200" spc="-55" dirty="0">
                <a:latin typeface="Trebuchet MS"/>
                <a:cs typeface="Trebuchet MS"/>
              </a:rPr>
              <a:t>emergency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response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team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venue,</a:t>
            </a:r>
            <a:r>
              <a:rPr sz="1200" spc="-95" dirty="0">
                <a:latin typeface="Trebuchet MS"/>
                <a:cs typeface="Trebuchet MS"/>
              </a:rPr>
              <a:t> e.g.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ambulance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Trebuchet MS"/>
                <a:cs typeface="Trebuchet MS"/>
              </a:rPr>
              <a:t>WHERE</a:t>
            </a:r>
            <a:r>
              <a:rPr sz="1200" b="1" spc="-90" dirty="0">
                <a:latin typeface="Trebuchet MS"/>
                <a:cs typeface="Trebuchet MS"/>
              </a:rPr>
              <a:t> </a:t>
            </a:r>
            <a:r>
              <a:rPr sz="1200" b="1" spc="-85" dirty="0">
                <a:latin typeface="Trebuchet MS"/>
                <a:cs typeface="Trebuchet MS"/>
              </a:rPr>
              <a:t>APPLICABLE</a:t>
            </a:r>
            <a:r>
              <a:rPr sz="1200" spc="-85" dirty="0"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469265" indent="-229235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469900" algn="l"/>
              </a:tabLst>
            </a:pPr>
            <a:r>
              <a:rPr sz="1200" spc="-40" dirty="0">
                <a:latin typeface="Trebuchet MS"/>
                <a:cs typeface="Trebuchet MS"/>
              </a:rPr>
              <a:t>Ensure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injured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player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suitably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transported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hospital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or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medical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facility.</a:t>
            </a:r>
            <a:endParaRPr sz="1200">
              <a:latin typeface="Trebuchet MS"/>
              <a:cs typeface="Trebuchet MS"/>
            </a:endParaRPr>
          </a:p>
          <a:p>
            <a:pPr marL="469265" indent="-229235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469900" algn="l"/>
              </a:tabLst>
            </a:pPr>
            <a:r>
              <a:rPr sz="1200" spc="-7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Emergency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Medical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Service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provider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will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immediately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notify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SICM</a:t>
            </a:r>
            <a:endParaRPr sz="1200">
              <a:latin typeface="Trebuchet MS"/>
              <a:cs typeface="Trebuchet MS"/>
            </a:endParaRPr>
          </a:p>
          <a:p>
            <a:pPr marL="469265" indent="-229235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69900" algn="l"/>
              </a:tabLst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5" dirty="0">
                <a:latin typeface="Trebuchet MS"/>
                <a:cs typeface="Trebuchet MS"/>
              </a:rPr>
              <a:t>SICM </a:t>
            </a:r>
            <a:r>
              <a:rPr sz="1200" spc="-70" dirty="0">
                <a:latin typeface="Trebuchet MS"/>
                <a:cs typeface="Trebuchet MS"/>
              </a:rPr>
              <a:t>will </a:t>
            </a:r>
            <a:r>
              <a:rPr sz="1200" spc="-50" dirty="0">
                <a:latin typeface="Trebuchet MS"/>
                <a:cs typeface="Trebuchet MS"/>
              </a:rPr>
              <a:t>then </a:t>
            </a:r>
            <a:r>
              <a:rPr sz="1200" spc="-55" dirty="0">
                <a:latin typeface="Trebuchet MS"/>
                <a:cs typeface="Trebuchet MS"/>
              </a:rPr>
              <a:t>accordingly</a:t>
            </a:r>
            <a:r>
              <a:rPr sz="1200" spc="-28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notify:</a:t>
            </a:r>
            <a:endParaRPr sz="1200">
              <a:latin typeface="Trebuchet MS"/>
              <a:cs typeface="Trebuchet MS"/>
            </a:endParaRPr>
          </a:p>
          <a:p>
            <a:pPr marL="926465" lvl="1" indent="-229235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927100" algn="l"/>
              </a:tabLst>
            </a:pPr>
            <a:r>
              <a:rPr sz="1200" spc="-45" dirty="0">
                <a:latin typeface="Trebuchet MS"/>
                <a:cs typeface="Trebuchet MS"/>
              </a:rPr>
              <a:t>SARU’s Senior </a:t>
            </a:r>
            <a:r>
              <a:rPr sz="1200" spc="-30" dirty="0">
                <a:latin typeface="Trebuchet MS"/>
                <a:cs typeface="Trebuchet MS"/>
              </a:rPr>
              <a:t>Manager:</a:t>
            </a:r>
            <a:r>
              <a:rPr sz="1200" spc="-18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Medical</a:t>
            </a:r>
            <a:endParaRPr sz="1200">
              <a:latin typeface="Trebuchet MS"/>
              <a:cs typeface="Trebuchet MS"/>
            </a:endParaRPr>
          </a:p>
          <a:p>
            <a:pPr marL="926465" lvl="1" indent="-229235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927100" algn="l"/>
              </a:tabLst>
            </a:pPr>
            <a:r>
              <a:rPr sz="1200" spc="-45" dirty="0">
                <a:latin typeface="Trebuchet MS"/>
                <a:cs typeface="Trebuchet MS"/>
              </a:rPr>
              <a:t>SARU’s Senior </a:t>
            </a:r>
            <a:r>
              <a:rPr sz="1200" spc="-30" dirty="0">
                <a:latin typeface="Trebuchet MS"/>
                <a:cs typeface="Trebuchet MS"/>
              </a:rPr>
              <a:t>Manager: </a:t>
            </a:r>
            <a:r>
              <a:rPr sz="1200" spc="-45" dirty="0">
                <a:latin typeface="Trebuchet MS"/>
                <a:cs typeface="Trebuchet MS"/>
              </a:rPr>
              <a:t>Rugby</a:t>
            </a:r>
            <a:r>
              <a:rPr sz="1200" spc="-24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Safety</a:t>
            </a:r>
            <a:endParaRPr sz="1200">
              <a:latin typeface="Trebuchet MS"/>
              <a:cs typeface="Trebuchet MS"/>
            </a:endParaRPr>
          </a:p>
          <a:p>
            <a:pPr marL="469265" indent="-22923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SARU’s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Senior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Manager: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Medical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will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then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contact:</a:t>
            </a:r>
            <a:endParaRPr sz="1200">
              <a:latin typeface="Trebuchet MS"/>
              <a:cs typeface="Trebuchet MS"/>
            </a:endParaRPr>
          </a:p>
          <a:p>
            <a:pPr marL="926465" lvl="1" indent="-229235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927100" algn="l"/>
              </a:tabLst>
            </a:pPr>
            <a:r>
              <a:rPr sz="1200" spc="-60" dirty="0">
                <a:latin typeface="Trebuchet MS"/>
                <a:cs typeface="Trebuchet MS"/>
              </a:rPr>
              <a:t>All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60" dirty="0">
                <a:latin typeface="Trebuchet MS"/>
                <a:cs typeface="Trebuchet MS"/>
              </a:rPr>
              <a:t>relevant </a:t>
            </a:r>
            <a:r>
              <a:rPr sz="1200" spc="-45" dirty="0">
                <a:latin typeface="Trebuchet MS"/>
                <a:cs typeface="Trebuchet MS"/>
              </a:rPr>
              <a:t>rugby</a:t>
            </a:r>
            <a:r>
              <a:rPr sz="1200" spc="-2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personnel</a:t>
            </a:r>
            <a:endParaRPr sz="1200">
              <a:latin typeface="Trebuchet MS"/>
              <a:cs typeface="Trebuchet MS"/>
            </a:endParaRPr>
          </a:p>
          <a:p>
            <a:pPr marL="926465" lvl="1" indent="-229235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927100" algn="l"/>
              </a:tabLst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60" dirty="0">
                <a:latin typeface="Trebuchet MS"/>
                <a:cs typeface="Trebuchet MS"/>
              </a:rPr>
              <a:t>relevant </a:t>
            </a:r>
            <a:r>
              <a:rPr sz="1200" spc="-55" dirty="0">
                <a:latin typeface="Trebuchet MS"/>
                <a:cs typeface="Trebuchet MS"/>
              </a:rPr>
              <a:t>Provincial </a:t>
            </a:r>
            <a:r>
              <a:rPr sz="1200" spc="-50" dirty="0">
                <a:latin typeface="Trebuchet MS"/>
                <a:cs typeface="Trebuchet MS"/>
              </a:rPr>
              <a:t>union’s</a:t>
            </a:r>
            <a:r>
              <a:rPr sz="1200" spc="-2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CEO</a:t>
            </a:r>
            <a:endParaRPr sz="1200">
              <a:latin typeface="Trebuchet MS"/>
              <a:cs typeface="Trebuchet MS"/>
            </a:endParaRPr>
          </a:p>
          <a:p>
            <a:pPr marL="926465" lvl="1" indent="-229235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927100" algn="l"/>
              </a:tabLst>
            </a:pPr>
            <a:r>
              <a:rPr sz="1200" spc="-45" dirty="0">
                <a:latin typeface="Trebuchet MS"/>
                <a:cs typeface="Trebuchet MS"/>
              </a:rPr>
              <a:t>SARU’s </a:t>
            </a:r>
            <a:r>
              <a:rPr sz="1200" spc="55" dirty="0">
                <a:latin typeface="Trebuchet MS"/>
                <a:cs typeface="Trebuchet MS"/>
              </a:rPr>
              <a:t>GM</a:t>
            </a:r>
            <a:r>
              <a:rPr sz="1200" spc="-22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 Corporate </a:t>
            </a:r>
            <a:r>
              <a:rPr sz="1200" spc="-55" dirty="0">
                <a:latin typeface="Trebuchet MS"/>
                <a:cs typeface="Trebuchet MS"/>
              </a:rPr>
              <a:t>Affairs</a:t>
            </a:r>
            <a:endParaRPr sz="1200">
              <a:latin typeface="Trebuchet MS"/>
              <a:cs typeface="Trebuchet MS"/>
            </a:endParaRPr>
          </a:p>
          <a:p>
            <a:pPr marL="469900" marR="5080" indent="-229235">
              <a:lnSpc>
                <a:spcPts val="2200"/>
              </a:lnSpc>
              <a:spcBef>
                <a:spcPts val="195"/>
              </a:spcBef>
              <a:buAutoNum type="arabicPeriod"/>
              <a:tabLst>
                <a:tab pos="469900" algn="l"/>
              </a:tabLst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5" dirty="0">
                <a:latin typeface="Trebuchet MS"/>
                <a:cs typeface="Trebuchet MS"/>
              </a:rPr>
              <a:t>SICM </a:t>
            </a:r>
            <a:r>
              <a:rPr sz="1200" spc="-70" dirty="0">
                <a:latin typeface="Trebuchet MS"/>
                <a:cs typeface="Trebuchet MS"/>
              </a:rPr>
              <a:t>will </a:t>
            </a:r>
            <a:r>
              <a:rPr sz="1200" spc="-50" dirty="0">
                <a:latin typeface="Trebuchet MS"/>
                <a:cs typeface="Trebuchet MS"/>
              </a:rPr>
              <a:t>remain in </a:t>
            </a:r>
            <a:r>
              <a:rPr sz="1200" spc="-55" dirty="0">
                <a:latin typeface="Trebuchet MS"/>
                <a:cs typeface="Trebuchet MS"/>
              </a:rPr>
              <a:t>frequent </a:t>
            </a:r>
            <a:r>
              <a:rPr sz="1200" spc="-60" dirty="0">
                <a:latin typeface="Trebuchet MS"/>
                <a:cs typeface="Trebuchet MS"/>
              </a:rPr>
              <a:t>contact </a:t>
            </a:r>
            <a:r>
              <a:rPr sz="1200" spc="-55" dirty="0">
                <a:latin typeface="Trebuchet MS"/>
                <a:cs typeface="Trebuchet MS"/>
              </a:rPr>
              <a:t>with </a:t>
            </a:r>
            <a:r>
              <a:rPr sz="1200" spc="-6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Emergency </a:t>
            </a:r>
            <a:r>
              <a:rPr sz="1200" spc="-35" dirty="0">
                <a:latin typeface="Trebuchet MS"/>
                <a:cs typeface="Trebuchet MS"/>
              </a:rPr>
              <a:t>Medical </a:t>
            </a:r>
            <a:r>
              <a:rPr sz="1200" spc="-60" dirty="0">
                <a:latin typeface="Trebuchet MS"/>
                <a:cs typeface="Trebuchet MS"/>
              </a:rPr>
              <a:t>Service </a:t>
            </a:r>
            <a:r>
              <a:rPr sz="1200" spc="-65" dirty="0">
                <a:latin typeface="Trebuchet MS"/>
                <a:cs typeface="Trebuchet MS"/>
              </a:rPr>
              <a:t>team </a:t>
            </a:r>
            <a:r>
              <a:rPr sz="1200" spc="-45" dirty="0">
                <a:latin typeface="Trebuchet MS"/>
                <a:cs typeface="Trebuchet MS"/>
              </a:rPr>
              <a:t>and 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hospital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or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medical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facility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which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injured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player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has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been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transported.</a:t>
            </a:r>
            <a:endParaRPr sz="1200">
              <a:latin typeface="Trebuchet MS"/>
              <a:cs typeface="Trebuchet MS"/>
            </a:endParaRPr>
          </a:p>
          <a:p>
            <a:pPr marL="469265" indent="-228600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469900" algn="l"/>
              </a:tabLst>
            </a:pPr>
            <a:r>
              <a:rPr sz="1200" spc="-70" dirty="0">
                <a:latin typeface="Trebuchet MS"/>
                <a:cs typeface="Trebuchet MS"/>
              </a:rPr>
              <a:t>The</a:t>
            </a:r>
            <a:r>
              <a:rPr sz="1200" spc="20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SICM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will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also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where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possible</a:t>
            </a:r>
            <a:r>
              <a:rPr sz="1200" spc="2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notify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player’s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family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injury,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unless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endParaRPr sz="12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755"/>
              </a:spcBef>
            </a:pPr>
            <a:r>
              <a:rPr sz="1200" spc="-60" dirty="0">
                <a:latin typeface="Trebuchet MS"/>
                <a:cs typeface="Trebuchet MS"/>
              </a:rPr>
              <a:t>case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fatality,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whereby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police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will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take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responsibility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this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task.</a:t>
            </a:r>
            <a:endParaRPr sz="1200">
              <a:latin typeface="Trebuchet MS"/>
              <a:cs typeface="Trebuchet MS"/>
            </a:endParaRPr>
          </a:p>
          <a:p>
            <a:pPr marL="469900" marR="5715" indent="-229235">
              <a:lnSpc>
                <a:spcPts val="2200"/>
              </a:lnSpc>
              <a:spcBef>
                <a:spcPts val="195"/>
              </a:spcBef>
              <a:buAutoNum type="arabicPeriod" startAt="10"/>
              <a:tabLst>
                <a:tab pos="469900" algn="l"/>
              </a:tabLst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5" dirty="0">
                <a:latin typeface="Trebuchet MS"/>
                <a:cs typeface="Trebuchet MS"/>
              </a:rPr>
              <a:t>SICM </a:t>
            </a:r>
            <a:r>
              <a:rPr sz="1200" spc="-70" dirty="0">
                <a:latin typeface="Trebuchet MS"/>
                <a:cs typeface="Trebuchet MS"/>
              </a:rPr>
              <a:t>will </a:t>
            </a:r>
            <a:r>
              <a:rPr sz="1200" spc="-60" dirty="0">
                <a:latin typeface="Trebuchet MS"/>
                <a:cs typeface="Trebuchet MS"/>
              </a:rPr>
              <a:t>identify a </a:t>
            </a:r>
            <a:r>
              <a:rPr sz="1200" spc="-50" dirty="0">
                <a:latin typeface="Trebuchet MS"/>
                <a:cs typeface="Trebuchet MS"/>
              </a:rPr>
              <a:t>singular point of </a:t>
            </a:r>
            <a:r>
              <a:rPr sz="1200" spc="-60" dirty="0">
                <a:latin typeface="Trebuchet MS"/>
                <a:cs typeface="Trebuchet MS"/>
              </a:rPr>
              <a:t>contact </a:t>
            </a:r>
            <a:r>
              <a:rPr sz="1200" spc="-50" dirty="0">
                <a:latin typeface="Trebuchet MS"/>
                <a:cs typeface="Trebuchet MS"/>
              </a:rPr>
              <a:t>within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75" dirty="0">
                <a:latin typeface="Trebuchet MS"/>
                <a:cs typeface="Trebuchet MS"/>
              </a:rPr>
              <a:t>club, </a:t>
            </a:r>
            <a:r>
              <a:rPr sz="1200" spc="-45" dirty="0">
                <a:latin typeface="Trebuchet MS"/>
                <a:cs typeface="Trebuchet MS"/>
              </a:rPr>
              <a:t>school </a:t>
            </a:r>
            <a:r>
              <a:rPr sz="1200" spc="-35" dirty="0">
                <a:latin typeface="Trebuchet MS"/>
                <a:cs typeface="Trebuchet MS"/>
              </a:rPr>
              <a:t>or </a:t>
            </a:r>
            <a:r>
              <a:rPr sz="1200" spc="-60" dirty="0">
                <a:latin typeface="Trebuchet MS"/>
                <a:cs typeface="Trebuchet MS"/>
              </a:rPr>
              <a:t>team </a:t>
            </a:r>
            <a:r>
              <a:rPr sz="1200" spc="-45" dirty="0">
                <a:latin typeface="Trebuchet MS"/>
                <a:cs typeface="Trebuchet MS"/>
              </a:rPr>
              <a:t>and </a:t>
            </a:r>
            <a:r>
              <a:rPr sz="1200" spc="2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keep </a:t>
            </a:r>
            <a:r>
              <a:rPr sz="1200" spc="-50" dirty="0">
                <a:latin typeface="Trebuchet MS"/>
                <a:cs typeface="Trebuchet MS"/>
              </a:rPr>
              <a:t>them updated </a:t>
            </a:r>
            <a:r>
              <a:rPr sz="1200" spc="-45" dirty="0">
                <a:latin typeface="Trebuchet MS"/>
                <a:cs typeface="Trebuchet MS"/>
              </a:rPr>
              <a:t>about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27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situation</a:t>
            </a:r>
            <a:endParaRPr sz="1200">
              <a:latin typeface="Trebuchet MS"/>
              <a:cs typeface="Trebuchet MS"/>
            </a:endParaRPr>
          </a:p>
          <a:p>
            <a:pPr marL="469900" indent="-229235">
              <a:lnSpc>
                <a:spcPct val="100000"/>
              </a:lnSpc>
              <a:spcBef>
                <a:spcPts val="560"/>
              </a:spcBef>
              <a:buAutoNum type="arabicPeriod" startAt="10"/>
              <a:tabLst>
                <a:tab pos="470534" algn="l"/>
              </a:tabLst>
            </a:pPr>
            <a:r>
              <a:rPr sz="1200" spc="-60" dirty="0">
                <a:latin typeface="Trebuchet MS"/>
                <a:cs typeface="Trebuchet MS"/>
              </a:rPr>
              <a:t>If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3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injury</a:t>
            </a:r>
            <a:r>
              <a:rPr sz="1200" spc="3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is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as</a:t>
            </a:r>
            <a:r>
              <a:rPr sz="1200" spc="3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serious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as</a:t>
            </a:r>
            <a:r>
              <a:rPr sz="1200" spc="3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was</a:t>
            </a:r>
            <a:r>
              <a:rPr sz="1200" spc="3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originally</a:t>
            </a:r>
            <a:r>
              <a:rPr sz="1200" spc="4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suspected,</a:t>
            </a:r>
            <a:r>
              <a:rPr sz="1200" spc="3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and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the</a:t>
            </a:r>
            <a:r>
              <a:rPr sz="1200" spc="3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situation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requires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it,</a:t>
            </a:r>
            <a:r>
              <a:rPr sz="1200" spc="2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endParaRPr sz="12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755"/>
              </a:spcBef>
            </a:pPr>
            <a:r>
              <a:rPr sz="1200" spc="5" dirty="0">
                <a:latin typeface="Trebuchet MS"/>
                <a:cs typeface="Trebuchet MS"/>
              </a:rPr>
              <a:t>SICM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will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then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fly/travel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relevant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hospital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visit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patient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to:</a:t>
            </a:r>
            <a:endParaRPr sz="1200">
              <a:latin typeface="Trebuchet MS"/>
              <a:cs typeface="Trebuchet MS"/>
            </a:endParaRPr>
          </a:p>
          <a:p>
            <a:pPr marL="926465" lvl="1" indent="-229235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927100" algn="l"/>
              </a:tabLst>
            </a:pPr>
            <a:r>
              <a:rPr sz="1200" spc="-40" dirty="0">
                <a:latin typeface="Trebuchet MS"/>
                <a:cs typeface="Trebuchet MS"/>
              </a:rPr>
              <a:t>Ensure </a:t>
            </a:r>
            <a:r>
              <a:rPr sz="1200" spc="-60" dirty="0">
                <a:latin typeface="Trebuchet MS"/>
                <a:cs typeface="Trebuchet MS"/>
              </a:rPr>
              <a:t>that </a:t>
            </a:r>
            <a:r>
              <a:rPr sz="1200" spc="-55" dirty="0">
                <a:latin typeface="Trebuchet MS"/>
                <a:cs typeface="Trebuchet MS"/>
              </a:rPr>
              <a:t>adequate </a:t>
            </a:r>
            <a:r>
              <a:rPr sz="1200" spc="-70" dirty="0">
                <a:latin typeface="Trebuchet MS"/>
                <a:cs typeface="Trebuchet MS"/>
              </a:rPr>
              <a:t>care </a:t>
            </a:r>
            <a:r>
              <a:rPr sz="1200" spc="-45" dirty="0">
                <a:latin typeface="Trebuchet MS"/>
                <a:cs typeface="Trebuchet MS"/>
              </a:rPr>
              <a:t>is</a:t>
            </a:r>
            <a:r>
              <a:rPr sz="1200" spc="-24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provided</a:t>
            </a:r>
            <a:endParaRPr sz="1200">
              <a:latin typeface="Trebuchet MS"/>
              <a:cs typeface="Trebuchet MS"/>
            </a:endParaRPr>
          </a:p>
          <a:p>
            <a:pPr marL="926465" lvl="1" indent="-229235">
              <a:lnSpc>
                <a:spcPct val="100000"/>
              </a:lnSpc>
              <a:spcBef>
                <a:spcPts val="750"/>
              </a:spcBef>
              <a:buAutoNum type="alphaLcPeriod"/>
              <a:tabLst>
                <a:tab pos="927100" algn="l"/>
              </a:tabLst>
            </a:pPr>
            <a:r>
              <a:rPr sz="1200" spc="-60" dirty="0">
                <a:latin typeface="Trebuchet MS"/>
                <a:cs typeface="Trebuchet MS"/>
              </a:rPr>
              <a:t>Complete a </a:t>
            </a:r>
            <a:r>
              <a:rPr sz="1200" spc="-55" dirty="0">
                <a:latin typeface="Trebuchet MS"/>
                <a:cs typeface="Trebuchet MS"/>
              </a:rPr>
              <a:t>follow‐up </a:t>
            </a:r>
            <a:r>
              <a:rPr sz="1200" spc="-45" dirty="0">
                <a:latin typeface="Trebuchet MS"/>
                <a:cs typeface="Trebuchet MS"/>
              </a:rPr>
              <a:t>questionnaire </a:t>
            </a:r>
            <a:r>
              <a:rPr sz="1200" spc="-50" dirty="0">
                <a:latin typeface="Trebuchet MS"/>
                <a:cs typeface="Trebuchet MS"/>
              </a:rPr>
              <a:t>where</a:t>
            </a:r>
            <a:r>
              <a:rPr sz="1200" spc="-24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possible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300" y="9105201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2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11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5350" y="8993885"/>
            <a:ext cx="5981700" cy="226695"/>
            <a:chOff x="895350" y="8993885"/>
            <a:chExt cx="5981700" cy="226695"/>
          </a:xfrm>
        </p:grpSpPr>
        <p:sp>
          <p:nvSpPr>
            <p:cNvPr id="3" name="object 3"/>
            <p:cNvSpPr/>
            <p:nvPr/>
          </p:nvSpPr>
          <p:spPr>
            <a:xfrm>
              <a:off x="895350" y="8993885"/>
              <a:ext cx="5981700" cy="6350"/>
            </a:xfrm>
            <a:custGeom>
              <a:avLst/>
              <a:gdLst/>
              <a:ahLst/>
              <a:cxnLst/>
              <a:rect l="l" t="t" r="r" b="b"/>
              <a:pathLst>
                <a:path w="5981700" h="6350">
                  <a:moveTo>
                    <a:pt x="5981700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981700" y="6095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59652" y="9006839"/>
              <a:ext cx="498348" cy="213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1700" y="798068"/>
            <a:ext cx="5970270" cy="53708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927100" indent="-229235">
              <a:lnSpc>
                <a:spcPct val="100000"/>
              </a:lnSpc>
              <a:spcBef>
                <a:spcPts val="855"/>
              </a:spcBef>
              <a:buAutoNum type="alphaLcPeriod" startAt="3"/>
              <a:tabLst>
                <a:tab pos="927735" algn="l"/>
              </a:tabLst>
            </a:pPr>
            <a:r>
              <a:rPr sz="1200" spc="-50" dirty="0">
                <a:latin typeface="Trebuchet MS"/>
                <a:cs typeface="Trebuchet MS"/>
              </a:rPr>
              <a:t>Submit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50" dirty="0">
                <a:latin typeface="Trebuchet MS"/>
                <a:cs typeface="Trebuchet MS"/>
              </a:rPr>
              <a:t>report</a:t>
            </a:r>
            <a:r>
              <a:rPr sz="1200" spc="-17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to:</a:t>
            </a:r>
            <a:endParaRPr sz="1200">
              <a:latin typeface="Trebuchet MS"/>
              <a:cs typeface="Trebuchet MS"/>
            </a:endParaRPr>
          </a:p>
          <a:p>
            <a:pPr marL="1384300" lvl="1" indent="-187960">
              <a:lnSpc>
                <a:spcPct val="100000"/>
              </a:lnSpc>
              <a:spcBef>
                <a:spcPts val="755"/>
              </a:spcBef>
              <a:buAutoNum type="romanLcPeriod"/>
              <a:tabLst>
                <a:tab pos="1384300" algn="l"/>
              </a:tabLst>
            </a:pPr>
            <a:r>
              <a:rPr sz="1200" spc="-45" dirty="0">
                <a:latin typeface="Trebuchet MS"/>
                <a:cs typeface="Trebuchet MS"/>
              </a:rPr>
              <a:t>SARU’s Senior </a:t>
            </a:r>
            <a:r>
              <a:rPr sz="1200" spc="-30" dirty="0">
                <a:latin typeface="Trebuchet MS"/>
                <a:cs typeface="Trebuchet MS"/>
              </a:rPr>
              <a:t>Manager:</a:t>
            </a:r>
            <a:r>
              <a:rPr sz="1200" spc="-18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Medical</a:t>
            </a:r>
            <a:endParaRPr sz="1200">
              <a:latin typeface="Trebuchet MS"/>
              <a:cs typeface="Trebuchet MS"/>
            </a:endParaRPr>
          </a:p>
          <a:p>
            <a:pPr marL="1383665" lvl="1" indent="-222885">
              <a:lnSpc>
                <a:spcPct val="100000"/>
              </a:lnSpc>
              <a:spcBef>
                <a:spcPts val="755"/>
              </a:spcBef>
              <a:buAutoNum type="romanLcPeriod"/>
              <a:tabLst>
                <a:tab pos="1384300" algn="l"/>
              </a:tabLst>
            </a:pPr>
            <a:r>
              <a:rPr sz="1200" spc="-45" dirty="0">
                <a:latin typeface="Trebuchet MS"/>
                <a:cs typeface="Trebuchet MS"/>
              </a:rPr>
              <a:t>SARU’s Senior </a:t>
            </a:r>
            <a:r>
              <a:rPr sz="1200" spc="-30" dirty="0">
                <a:latin typeface="Trebuchet MS"/>
                <a:cs typeface="Trebuchet MS"/>
              </a:rPr>
              <a:t>Manager: </a:t>
            </a:r>
            <a:r>
              <a:rPr sz="1200" spc="-45" dirty="0">
                <a:latin typeface="Trebuchet MS"/>
                <a:cs typeface="Trebuchet MS"/>
              </a:rPr>
              <a:t>Rugby</a:t>
            </a:r>
            <a:r>
              <a:rPr sz="1200" spc="-24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Safety</a:t>
            </a:r>
            <a:endParaRPr sz="1200">
              <a:latin typeface="Trebuchet MS"/>
              <a:cs typeface="Trebuchet MS"/>
            </a:endParaRPr>
          </a:p>
          <a:p>
            <a:pPr marL="1383665" lvl="1" indent="-257810">
              <a:lnSpc>
                <a:spcPct val="100000"/>
              </a:lnSpc>
              <a:spcBef>
                <a:spcPts val="755"/>
              </a:spcBef>
              <a:buAutoNum type="romanLcPeriod"/>
              <a:tabLst>
                <a:tab pos="1384300" algn="l"/>
              </a:tabLst>
            </a:pPr>
            <a:r>
              <a:rPr sz="1200" spc="-70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Chairman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Chris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Burger/Petro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Jackson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Players’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Fund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spc="-120" dirty="0">
                <a:latin typeface="Trebuchet MS"/>
                <a:cs typeface="Trebuchet MS"/>
              </a:rPr>
              <a:t>The </a:t>
            </a:r>
            <a:r>
              <a:rPr sz="1400" b="1" spc="-105" dirty="0">
                <a:latin typeface="Trebuchet MS"/>
                <a:cs typeface="Trebuchet MS"/>
              </a:rPr>
              <a:t>club, </a:t>
            </a:r>
            <a:r>
              <a:rPr sz="1400" b="1" spc="-70" dirty="0">
                <a:latin typeface="Trebuchet MS"/>
                <a:cs typeface="Trebuchet MS"/>
              </a:rPr>
              <a:t>school </a:t>
            </a:r>
            <a:r>
              <a:rPr sz="1400" b="1" spc="-75" dirty="0">
                <a:latin typeface="Trebuchet MS"/>
                <a:cs typeface="Trebuchet MS"/>
              </a:rPr>
              <a:t>or </a:t>
            </a:r>
            <a:r>
              <a:rPr sz="1400" b="1" spc="-85" dirty="0">
                <a:latin typeface="Trebuchet MS"/>
                <a:cs typeface="Trebuchet MS"/>
              </a:rPr>
              <a:t>team’s </a:t>
            </a:r>
            <a:r>
              <a:rPr sz="1400" b="1" spc="-80" dirty="0">
                <a:latin typeface="Trebuchet MS"/>
                <a:cs typeface="Trebuchet MS"/>
              </a:rPr>
              <a:t>identified </a:t>
            </a:r>
            <a:r>
              <a:rPr sz="1400" b="1" spc="-75" dirty="0">
                <a:latin typeface="Trebuchet MS"/>
                <a:cs typeface="Trebuchet MS"/>
              </a:rPr>
              <a:t>responsible person </a:t>
            </a:r>
            <a:r>
              <a:rPr sz="1400" b="1" spc="-80" dirty="0">
                <a:latin typeface="Trebuchet MS"/>
                <a:cs typeface="Trebuchet MS"/>
              </a:rPr>
              <a:t>in </a:t>
            </a:r>
            <a:r>
              <a:rPr sz="1400" b="1" spc="-90" dirty="0">
                <a:latin typeface="Trebuchet MS"/>
                <a:cs typeface="Trebuchet MS"/>
              </a:rPr>
              <a:t>charge</a:t>
            </a:r>
            <a:r>
              <a:rPr sz="1400" b="1" spc="-270" dirty="0">
                <a:latin typeface="Trebuchet MS"/>
                <a:cs typeface="Trebuchet MS"/>
              </a:rPr>
              <a:t> </a:t>
            </a:r>
            <a:r>
              <a:rPr sz="1400" b="1" spc="-80" dirty="0">
                <a:latin typeface="Trebuchet MS"/>
                <a:cs typeface="Trebuchet MS"/>
              </a:rPr>
              <a:t>must: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rebuchet MS"/>
              <a:cs typeface="Trebuchet MS"/>
            </a:endParaRPr>
          </a:p>
          <a:p>
            <a:pPr marL="469265" indent="-228600" algn="just">
              <a:lnSpc>
                <a:spcPct val="100000"/>
              </a:lnSpc>
              <a:buFont typeface="Trebuchet MS"/>
              <a:buAutoNum type="arabicPeriod"/>
              <a:tabLst>
                <a:tab pos="469900" algn="l"/>
              </a:tabLst>
            </a:pPr>
            <a:r>
              <a:rPr sz="1200" b="1" i="1" spc="-85" dirty="0">
                <a:latin typeface="Trebuchet MS"/>
                <a:cs typeface="Trebuchet MS"/>
              </a:rPr>
              <a:t>Telephone </a:t>
            </a:r>
            <a:r>
              <a:rPr sz="1200" b="1" i="1" spc="-80" dirty="0">
                <a:latin typeface="Trebuchet MS"/>
                <a:cs typeface="Trebuchet MS"/>
              </a:rPr>
              <a:t>the “BokSmart </a:t>
            </a:r>
            <a:r>
              <a:rPr sz="1200" b="1" i="1" spc="-85" dirty="0">
                <a:latin typeface="Trebuchet MS"/>
                <a:cs typeface="Trebuchet MS"/>
              </a:rPr>
              <a:t>Spineline” </a:t>
            </a:r>
            <a:r>
              <a:rPr sz="1200" b="1" i="1" spc="-65" dirty="0">
                <a:latin typeface="Trebuchet MS"/>
                <a:cs typeface="Trebuchet MS"/>
              </a:rPr>
              <a:t>number</a:t>
            </a:r>
            <a:r>
              <a:rPr sz="1200" b="1" i="1" spc="-145" dirty="0">
                <a:latin typeface="Trebuchet MS"/>
                <a:cs typeface="Trebuchet MS"/>
              </a:rPr>
              <a:t> </a:t>
            </a:r>
            <a:r>
              <a:rPr sz="1200" b="1" i="1" spc="-85" dirty="0">
                <a:latin typeface="Trebuchet MS"/>
                <a:cs typeface="Trebuchet MS"/>
              </a:rPr>
              <a:t>immediately</a:t>
            </a:r>
            <a:endParaRPr sz="1200">
              <a:latin typeface="Trebuchet MS"/>
              <a:cs typeface="Trebuchet MS"/>
            </a:endParaRPr>
          </a:p>
          <a:p>
            <a:pPr marL="469900" marR="6350" indent="-229235" algn="just">
              <a:lnSpc>
                <a:spcPct val="1525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Coordinate </a:t>
            </a:r>
            <a:r>
              <a:rPr sz="1200" spc="-55" dirty="0">
                <a:latin typeface="Trebuchet MS"/>
                <a:cs typeface="Trebuchet MS"/>
              </a:rPr>
              <a:t>with the Emergency </a:t>
            </a:r>
            <a:r>
              <a:rPr sz="1200" spc="-35" dirty="0">
                <a:latin typeface="Trebuchet MS"/>
                <a:cs typeface="Trebuchet MS"/>
              </a:rPr>
              <a:t>Medical </a:t>
            </a:r>
            <a:r>
              <a:rPr sz="1200" spc="-60" dirty="0">
                <a:latin typeface="Trebuchet MS"/>
                <a:cs typeface="Trebuchet MS"/>
              </a:rPr>
              <a:t>Service </a:t>
            </a:r>
            <a:r>
              <a:rPr sz="1200" spc="-50" dirty="0">
                <a:latin typeface="Trebuchet MS"/>
                <a:cs typeface="Trebuchet MS"/>
              </a:rPr>
              <a:t>provider </a:t>
            </a:r>
            <a:r>
              <a:rPr sz="1200" spc="-45" dirty="0">
                <a:latin typeface="Trebuchet MS"/>
                <a:cs typeface="Trebuchet MS"/>
              </a:rPr>
              <a:t>to  </a:t>
            </a:r>
            <a:r>
              <a:rPr sz="1200" spc="-50" dirty="0">
                <a:latin typeface="Trebuchet MS"/>
                <a:cs typeface="Trebuchet MS"/>
              </a:rPr>
              <a:t>arrange </a:t>
            </a:r>
            <a:r>
              <a:rPr sz="1200" spc="-55" dirty="0">
                <a:latin typeface="Trebuchet MS"/>
                <a:cs typeface="Trebuchet MS"/>
              </a:rPr>
              <a:t>suitable  </a:t>
            </a:r>
            <a:r>
              <a:rPr sz="1200" spc="-50" dirty="0">
                <a:latin typeface="Trebuchet MS"/>
                <a:cs typeface="Trebuchet MS"/>
              </a:rPr>
              <a:t>transportation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to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nearest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most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suitable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hospital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or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medical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facility</a:t>
            </a:r>
            <a:endParaRPr sz="1200">
              <a:latin typeface="Trebuchet MS"/>
              <a:cs typeface="Trebuchet MS"/>
            </a:endParaRPr>
          </a:p>
          <a:p>
            <a:pPr marL="469265" marR="5715" indent="-228600" algn="just">
              <a:lnSpc>
                <a:spcPct val="152500"/>
              </a:lnSpc>
              <a:buAutoNum type="arabicPeriod"/>
              <a:tabLst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Record </a:t>
            </a:r>
            <a:r>
              <a:rPr sz="1200" spc="-45" dirty="0">
                <a:latin typeface="Trebuchet MS"/>
                <a:cs typeface="Trebuchet MS"/>
              </a:rPr>
              <a:t>and </a:t>
            </a:r>
            <a:r>
              <a:rPr sz="1200" spc="-65" dirty="0">
                <a:latin typeface="Trebuchet MS"/>
                <a:cs typeface="Trebuchet MS"/>
              </a:rPr>
              <a:t>collate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50" dirty="0">
                <a:latin typeface="Trebuchet MS"/>
                <a:cs typeface="Trebuchet MS"/>
              </a:rPr>
              <a:t>best of </a:t>
            </a:r>
            <a:r>
              <a:rPr sz="1200" spc="-60" dirty="0">
                <a:latin typeface="Trebuchet MS"/>
                <a:cs typeface="Trebuchet MS"/>
              </a:rPr>
              <a:t>their abilities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injury </a:t>
            </a:r>
            <a:r>
              <a:rPr sz="1200" spc="-70" dirty="0">
                <a:latin typeface="Trebuchet MS"/>
                <a:cs typeface="Trebuchet MS"/>
              </a:rPr>
              <a:t>details, </a:t>
            </a:r>
            <a:r>
              <a:rPr sz="1200" spc="-45" dirty="0">
                <a:latin typeface="Trebuchet MS"/>
                <a:cs typeface="Trebuchet MS"/>
              </a:rPr>
              <a:t>and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45" dirty="0">
                <a:latin typeface="Trebuchet MS"/>
                <a:cs typeface="Trebuchet MS"/>
              </a:rPr>
              <a:t>personal  </a:t>
            </a:r>
            <a:r>
              <a:rPr sz="1200" spc="-60" dirty="0">
                <a:latin typeface="Trebuchet MS"/>
                <a:cs typeface="Trebuchet MS"/>
              </a:rPr>
              <a:t>details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45" dirty="0">
                <a:latin typeface="Trebuchet MS"/>
                <a:cs typeface="Trebuchet MS"/>
              </a:rPr>
              <a:t>anyone </a:t>
            </a:r>
            <a:r>
              <a:rPr sz="1200" spc="-50" dirty="0">
                <a:latin typeface="Trebuchet MS"/>
                <a:cs typeface="Trebuchet MS"/>
              </a:rPr>
              <a:t>associated </a:t>
            </a:r>
            <a:r>
              <a:rPr sz="1200" spc="-55" dirty="0">
                <a:latin typeface="Trebuchet MS"/>
                <a:cs typeface="Trebuchet MS"/>
              </a:rPr>
              <a:t>with the </a:t>
            </a:r>
            <a:r>
              <a:rPr sz="1200" spc="-75" dirty="0">
                <a:latin typeface="Trebuchet MS"/>
                <a:cs typeface="Trebuchet MS"/>
              </a:rPr>
              <a:t>injury, </a:t>
            </a:r>
            <a:r>
              <a:rPr sz="1200" spc="-55" dirty="0">
                <a:latin typeface="Trebuchet MS"/>
                <a:cs typeface="Trebuchet MS"/>
              </a:rPr>
              <a:t>including </a:t>
            </a:r>
            <a:r>
              <a:rPr sz="1200" spc="-45" dirty="0">
                <a:latin typeface="Trebuchet MS"/>
                <a:cs typeface="Trebuchet MS"/>
              </a:rPr>
              <a:t>witness reports </a:t>
            </a:r>
            <a:r>
              <a:rPr sz="1200" spc="-75" dirty="0">
                <a:latin typeface="Trebuchet MS"/>
                <a:cs typeface="Trebuchet MS"/>
              </a:rPr>
              <a:t>if </a:t>
            </a:r>
            <a:r>
              <a:rPr sz="1200" spc="-45" dirty="0">
                <a:latin typeface="Trebuchet MS"/>
                <a:cs typeface="Trebuchet MS"/>
              </a:rPr>
              <a:t>any </a:t>
            </a:r>
            <a:r>
              <a:rPr sz="1200" spc="-55" dirty="0">
                <a:latin typeface="Trebuchet MS"/>
                <a:cs typeface="Trebuchet MS"/>
              </a:rPr>
              <a:t>are  </a:t>
            </a:r>
            <a:r>
              <a:rPr sz="1200" spc="-60" dirty="0">
                <a:latin typeface="Trebuchet MS"/>
                <a:cs typeface="Trebuchet MS"/>
              </a:rPr>
              <a:t>available</a:t>
            </a:r>
            <a:endParaRPr sz="1200">
              <a:latin typeface="Trebuchet MS"/>
              <a:cs typeface="Trebuchet MS"/>
            </a:endParaRPr>
          </a:p>
          <a:p>
            <a:pPr marL="469900" marR="6985" indent="-229235" algn="just">
              <a:lnSpc>
                <a:spcPct val="1525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1200" spc="-50" dirty="0">
                <a:latin typeface="Trebuchet MS"/>
                <a:cs typeface="Trebuchet MS"/>
              </a:rPr>
              <a:t>Notify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next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75" dirty="0">
                <a:latin typeface="Trebuchet MS"/>
                <a:cs typeface="Trebuchet MS"/>
              </a:rPr>
              <a:t>kin, </a:t>
            </a:r>
            <a:r>
              <a:rPr sz="1200" spc="-40" dirty="0">
                <a:latin typeface="Trebuchet MS"/>
                <a:cs typeface="Trebuchet MS"/>
              </a:rPr>
              <a:t>unless </a:t>
            </a:r>
            <a:r>
              <a:rPr sz="1200" spc="-50" dirty="0">
                <a:latin typeface="Trebuchet MS"/>
                <a:cs typeface="Trebuchet MS"/>
              </a:rPr>
              <a:t>in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60" dirty="0">
                <a:latin typeface="Trebuchet MS"/>
                <a:cs typeface="Trebuchet MS"/>
              </a:rPr>
              <a:t>case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80" dirty="0">
                <a:latin typeface="Trebuchet MS"/>
                <a:cs typeface="Trebuchet MS"/>
              </a:rPr>
              <a:t>fatality, </a:t>
            </a:r>
            <a:r>
              <a:rPr sz="1200" spc="-50" dirty="0">
                <a:latin typeface="Trebuchet MS"/>
                <a:cs typeface="Trebuchet MS"/>
              </a:rPr>
              <a:t>whereby </a:t>
            </a:r>
            <a:r>
              <a:rPr sz="1200" spc="-60" dirty="0">
                <a:latin typeface="Trebuchet MS"/>
                <a:cs typeface="Trebuchet MS"/>
              </a:rPr>
              <a:t>they </a:t>
            </a:r>
            <a:r>
              <a:rPr sz="1200" spc="-35" dirty="0">
                <a:latin typeface="Trebuchet MS"/>
                <a:cs typeface="Trebuchet MS"/>
              </a:rPr>
              <a:t>should </a:t>
            </a:r>
            <a:r>
              <a:rPr sz="1200" spc="-60" dirty="0">
                <a:latin typeface="Trebuchet MS"/>
                <a:cs typeface="Trebuchet MS"/>
              </a:rPr>
              <a:t>contact </a:t>
            </a:r>
            <a:r>
              <a:rPr sz="1200" spc="-55" dirty="0">
                <a:latin typeface="Trebuchet MS"/>
                <a:cs typeface="Trebuchet MS"/>
              </a:rPr>
              <a:t>the  </a:t>
            </a:r>
            <a:r>
              <a:rPr sz="1200" spc="-70" dirty="0">
                <a:latin typeface="Trebuchet MS"/>
                <a:cs typeface="Trebuchet MS"/>
              </a:rPr>
              <a:t>police, </a:t>
            </a:r>
            <a:r>
              <a:rPr sz="1200" spc="-30" dirty="0">
                <a:latin typeface="Trebuchet MS"/>
                <a:cs typeface="Trebuchet MS"/>
              </a:rPr>
              <a:t>who </a:t>
            </a:r>
            <a:r>
              <a:rPr sz="1200" spc="-70" dirty="0">
                <a:latin typeface="Trebuchet MS"/>
                <a:cs typeface="Trebuchet MS"/>
              </a:rPr>
              <a:t>will </a:t>
            </a:r>
            <a:r>
              <a:rPr sz="1200" spc="-50" dirty="0">
                <a:latin typeface="Trebuchet MS"/>
                <a:cs typeface="Trebuchet MS"/>
              </a:rPr>
              <a:t>perform this</a:t>
            </a:r>
            <a:r>
              <a:rPr sz="1200" spc="-26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task</a:t>
            </a:r>
            <a:endParaRPr sz="1200">
              <a:latin typeface="Trebuchet MS"/>
              <a:cs typeface="Trebuchet MS"/>
            </a:endParaRPr>
          </a:p>
          <a:p>
            <a:pPr marL="469900" indent="-228600" algn="just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AutoNum type="arabicPeriod"/>
              <a:tabLst>
                <a:tab pos="470534" algn="l"/>
              </a:tabLst>
            </a:pPr>
            <a:r>
              <a:rPr sz="1200" b="1" spc="-55" dirty="0">
                <a:solidFill>
                  <a:srgbClr val="FF0000"/>
                </a:solidFill>
                <a:latin typeface="Trebuchet MS"/>
                <a:cs typeface="Trebuchet MS"/>
              </a:rPr>
              <a:t>Both </a:t>
            </a:r>
            <a:r>
              <a:rPr sz="1200" b="1" spc="-80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300" b="1" i="1" spc="-95" dirty="0">
                <a:solidFill>
                  <a:srgbClr val="FF0000"/>
                </a:solidFill>
                <a:latin typeface="Trebuchet MS"/>
                <a:cs typeface="Trebuchet MS"/>
              </a:rPr>
              <a:t>identified </a:t>
            </a:r>
            <a:r>
              <a:rPr sz="1300" b="1" i="1" spc="-90" dirty="0">
                <a:solidFill>
                  <a:srgbClr val="FF0000"/>
                </a:solidFill>
                <a:latin typeface="Trebuchet MS"/>
                <a:cs typeface="Trebuchet MS"/>
              </a:rPr>
              <a:t>responsible </a:t>
            </a:r>
            <a:r>
              <a:rPr sz="1300" b="1" i="1" spc="-80" dirty="0">
                <a:solidFill>
                  <a:srgbClr val="FF0000"/>
                </a:solidFill>
                <a:latin typeface="Trebuchet MS"/>
                <a:cs typeface="Trebuchet MS"/>
              </a:rPr>
              <a:t>person </a:t>
            </a:r>
            <a:r>
              <a:rPr sz="1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AND</a:t>
            </a:r>
            <a:r>
              <a:rPr sz="12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b="1" spc="-80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300" b="1" i="1" spc="-105" dirty="0">
                <a:solidFill>
                  <a:srgbClr val="FF0000"/>
                </a:solidFill>
                <a:latin typeface="Trebuchet MS"/>
                <a:cs typeface="Trebuchet MS"/>
              </a:rPr>
              <a:t>referee</a:t>
            </a:r>
            <a:r>
              <a:rPr sz="1200" b="1" spc="-105" dirty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sz="1200" b="1" spc="-65" dirty="0">
                <a:solidFill>
                  <a:srgbClr val="FF0000"/>
                </a:solidFill>
                <a:latin typeface="Trebuchet MS"/>
                <a:cs typeface="Trebuchet MS"/>
              </a:rPr>
              <a:t>individually </a:t>
            </a:r>
            <a:r>
              <a:rPr sz="1200" b="1" spc="-60" dirty="0">
                <a:solidFill>
                  <a:srgbClr val="FF0000"/>
                </a:solidFill>
                <a:latin typeface="Trebuchet MS"/>
                <a:cs typeface="Trebuchet MS"/>
              </a:rPr>
              <a:t>must</a:t>
            </a:r>
            <a:r>
              <a:rPr sz="1200" b="1" spc="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b="1" spc="-70" dirty="0">
                <a:solidFill>
                  <a:srgbClr val="FF0000"/>
                </a:solidFill>
                <a:latin typeface="Trebuchet MS"/>
                <a:cs typeface="Trebuchet MS"/>
              </a:rPr>
              <a:t>complete</a:t>
            </a:r>
            <a:endParaRPr sz="1200">
              <a:latin typeface="Trebuchet MS"/>
              <a:cs typeface="Trebuchet MS"/>
            </a:endParaRPr>
          </a:p>
          <a:p>
            <a:pPr marL="469265" marR="5080" algn="just">
              <a:lnSpc>
                <a:spcPct val="152400"/>
              </a:lnSpc>
              <a:spcBef>
                <a:spcPts val="70"/>
              </a:spcBef>
            </a:pPr>
            <a:r>
              <a:rPr sz="1200" b="1" spc="-80" dirty="0">
                <a:solidFill>
                  <a:srgbClr val="FF0000"/>
                </a:solidFill>
                <a:latin typeface="Trebuchet MS"/>
                <a:cs typeface="Trebuchet MS"/>
              </a:rPr>
              <a:t>the “Serious </a:t>
            </a:r>
            <a:r>
              <a:rPr sz="1200" b="1" spc="-75" dirty="0">
                <a:solidFill>
                  <a:srgbClr val="FF0000"/>
                </a:solidFill>
                <a:latin typeface="Trebuchet MS"/>
                <a:cs typeface="Trebuchet MS"/>
              </a:rPr>
              <a:t>Injury </a:t>
            </a:r>
            <a:r>
              <a:rPr sz="1200" b="1" spc="-85" dirty="0">
                <a:solidFill>
                  <a:srgbClr val="FF0000"/>
                </a:solidFill>
                <a:latin typeface="Trebuchet MS"/>
                <a:cs typeface="Trebuchet MS"/>
              </a:rPr>
              <a:t>Report” </a:t>
            </a:r>
            <a:r>
              <a:rPr sz="1200" b="1" spc="-65" dirty="0">
                <a:solidFill>
                  <a:srgbClr val="FF0000"/>
                </a:solidFill>
                <a:latin typeface="Trebuchet MS"/>
                <a:cs typeface="Trebuchet MS"/>
              </a:rPr>
              <a:t>form </a:t>
            </a:r>
            <a:r>
              <a:rPr sz="1200" b="1" spc="-60" dirty="0">
                <a:solidFill>
                  <a:srgbClr val="FF0000"/>
                </a:solidFill>
                <a:latin typeface="Trebuchet MS"/>
                <a:cs typeface="Trebuchet MS"/>
              </a:rPr>
              <a:t>and </a:t>
            </a:r>
            <a:r>
              <a:rPr sz="1200" b="1" spc="-70" dirty="0">
                <a:solidFill>
                  <a:srgbClr val="FF0000"/>
                </a:solidFill>
                <a:latin typeface="Trebuchet MS"/>
                <a:cs typeface="Trebuchet MS"/>
              </a:rPr>
              <a:t>e‐mail </a:t>
            </a:r>
            <a:r>
              <a:rPr sz="1200" b="1" spc="-65" dirty="0">
                <a:solidFill>
                  <a:srgbClr val="FF0000"/>
                </a:solidFill>
                <a:latin typeface="Trebuchet MS"/>
                <a:cs typeface="Trebuchet MS"/>
              </a:rPr>
              <a:t>or </a:t>
            </a:r>
            <a:r>
              <a:rPr sz="1200" b="1" spc="-75" dirty="0">
                <a:solidFill>
                  <a:srgbClr val="FF0000"/>
                </a:solidFill>
                <a:latin typeface="Trebuchet MS"/>
                <a:cs typeface="Trebuchet MS"/>
              </a:rPr>
              <a:t>fax </a:t>
            </a:r>
            <a:r>
              <a:rPr sz="1200" b="1" spc="-65" dirty="0">
                <a:solidFill>
                  <a:srgbClr val="FF0000"/>
                </a:solidFill>
                <a:latin typeface="Trebuchet MS"/>
                <a:cs typeface="Trebuchet MS"/>
              </a:rPr>
              <a:t>it within </a:t>
            </a:r>
            <a:r>
              <a:rPr sz="1200" b="1" spc="-100" dirty="0">
                <a:solidFill>
                  <a:srgbClr val="FF0000"/>
                </a:solidFill>
                <a:latin typeface="Trebuchet MS"/>
                <a:cs typeface="Trebuchet MS"/>
              </a:rPr>
              <a:t>48 </a:t>
            </a:r>
            <a:r>
              <a:rPr sz="1200" b="1" spc="-60" dirty="0">
                <a:solidFill>
                  <a:srgbClr val="FF0000"/>
                </a:solidFill>
                <a:latin typeface="Trebuchet MS"/>
                <a:cs typeface="Trebuchet MS"/>
              </a:rPr>
              <a:t>hours </a:t>
            </a:r>
            <a:r>
              <a:rPr sz="1200" b="1" spc="-55" dirty="0">
                <a:solidFill>
                  <a:srgbClr val="FF0000"/>
                </a:solidFill>
                <a:latin typeface="Trebuchet MS"/>
                <a:cs typeface="Trebuchet MS"/>
              </a:rPr>
              <a:t>to </a:t>
            </a:r>
            <a:r>
              <a:rPr sz="1200" b="1" spc="-80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200" b="1" spc="-5" dirty="0">
                <a:solidFill>
                  <a:srgbClr val="FF0000"/>
                </a:solidFill>
                <a:latin typeface="Trebuchet MS"/>
                <a:cs typeface="Trebuchet MS"/>
              </a:rPr>
              <a:t>SICM  </a:t>
            </a:r>
            <a:r>
              <a:rPr sz="1200" b="1" spc="-35" dirty="0">
                <a:latin typeface="Trebuchet MS"/>
                <a:cs typeface="Trebuchet MS"/>
              </a:rPr>
              <a:t>(Mrs. </a:t>
            </a:r>
            <a:r>
              <a:rPr sz="1200" b="1" spc="-55" dirty="0">
                <a:latin typeface="Trebuchet MS"/>
                <a:cs typeface="Trebuchet MS"/>
              </a:rPr>
              <a:t>Gail </a:t>
            </a:r>
            <a:r>
              <a:rPr sz="1200" b="1" spc="-80" dirty="0">
                <a:latin typeface="Trebuchet MS"/>
                <a:cs typeface="Trebuchet MS"/>
              </a:rPr>
              <a:t>Baerecke </a:t>
            </a:r>
            <a:r>
              <a:rPr sz="1200" b="1" spc="155" dirty="0">
                <a:latin typeface="Trebuchet MS"/>
                <a:cs typeface="Trebuchet MS"/>
              </a:rPr>
              <a:t>– </a:t>
            </a:r>
            <a:r>
              <a:rPr sz="1200" b="1" spc="-85" dirty="0">
                <a:latin typeface="Trebuchet MS"/>
                <a:cs typeface="Trebuchet MS"/>
              </a:rPr>
              <a:t>Cell: </a:t>
            </a:r>
            <a:r>
              <a:rPr sz="1200" b="1" spc="-100" dirty="0">
                <a:latin typeface="Trebuchet MS"/>
                <a:cs typeface="Trebuchet MS"/>
              </a:rPr>
              <a:t>0728903538, </a:t>
            </a:r>
            <a:r>
              <a:rPr sz="1200" b="1" spc="-75" dirty="0">
                <a:latin typeface="Trebuchet MS"/>
                <a:cs typeface="Trebuchet MS"/>
              </a:rPr>
              <a:t>e‐mail: </a:t>
            </a:r>
            <a:r>
              <a:rPr sz="1200" b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3"/>
              </a:rPr>
              <a:t>manager@playersfund.org.za</a:t>
            </a:r>
            <a:r>
              <a:rPr sz="1200" b="1" spc="-65" dirty="0">
                <a:latin typeface="Trebuchet MS"/>
                <a:cs typeface="Trebuchet MS"/>
                <a:hlinkClick r:id="rId3"/>
              </a:rPr>
              <a:t>, </a:t>
            </a:r>
            <a:r>
              <a:rPr sz="1200" b="1" spc="-65" dirty="0">
                <a:latin typeface="Trebuchet MS"/>
                <a:cs typeface="Trebuchet MS"/>
              </a:rPr>
              <a:t> </a:t>
            </a:r>
            <a:r>
              <a:rPr sz="1200" b="1" spc="-85" dirty="0">
                <a:latin typeface="Trebuchet MS"/>
                <a:cs typeface="Trebuchet MS"/>
              </a:rPr>
              <a:t>fax: </a:t>
            </a:r>
            <a:r>
              <a:rPr sz="1200" b="1" spc="-100" dirty="0">
                <a:latin typeface="Trebuchet MS"/>
                <a:cs typeface="Trebuchet MS"/>
              </a:rPr>
              <a:t>021 659 5653)</a:t>
            </a:r>
            <a:r>
              <a:rPr sz="1200" b="1" spc="-100" dirty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sz="1200" b="1" spc="-55" dirty="0">
                <a:solidFill>
                  <a:srgbClr val="FF0000"/>
                </a:solidFill>
                <a:latin typeface="Trebuchet MS"/>
                <a:cs typeface="Trebuchet MS"/>
              </a:rPr>
              <a:t>who </a:t>
            </a:r>
            <a:r>
              <a:rPr sz="1200" b="1" spc="-65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1200" b="1" spc="-70" dirty="0">
                <a:solidFill>
                  <a:srgbClr val="FF0000"/>
                </a:solidFill>
                <a:latin typeface="Trebuchet MS"/>
                <a:cs typeface="Trebuchet MS"/>
              </a:rPr>
              <a:t>turn </a:t>
            </a:r>
            <a:r>
              <a:rPr sz="1200" b="1" spc="-60" dirty="0">
                <a:solidFill>
                  <a:srgbClr val="FF0000"/>
                </a:solidFill>
                <a:latin typeface="Trebuchet MS"/>
                <a:cs typeface="Trebuchet MS"/>
              </a:rPr>
              <a:t>will </a:t>
            </a:r>
            <a:r>
              <a:rPr sz="1200" b="1" spc="-65" dirty="0">
                <a:solidFill>
                  <a:srgbClr val="FF0000"/>
                </a:solidFill>
                <a:latin typeface="Trebuchet MS"/>
                <a:cs typeface="Trebuchet MS"/>
              </a:rPr>
              <a:t>send </a:t>
            </a:r>
            <a:r>
              <a:rPr sz="1200" b="1" spc="-70" dirty="0">
                <a:solidFill>
                  <a:srgbClr val="FF0000"/>
                </a:solidFill>
                <a:latin typeface="Trebuchet MS"/>
                <a:cs typeface="Trebuchet MS"/>
              </a:rPr>
              <a:t>copies </a:t>
            </a:r>
            <a:r>
              <a:rPr sz="1200" b="1" spc="-55" dirty="0">
                <a:solidFill>
                  <a:srgbClr val="FF0000"/>
                </a:solidFill>
                <a:latin typeface="Trebuchet MS"/>
                <a:cs typeface="Trebuchet MS"/>
              </a:rPr>
              <a:t>on to </a:t>
            </a:r>
            <a:r>
              <a:rPr sz="1200" b="1" spc="-60" dirty="0">
                <a:solidFill>
                  <a:srgbClr val="FF0000"/>
                </a:solidFill>
                <a:latin typeface="Trebuchet MS"/>
                <a:cs typeface="Trebuchet MS"/>
              </a:rPr>
              <a:t>SARU’s </a:t>
            </a:r>
            <a:r>
              <a:rPr sz="1200" b="1" spc="-65" dirty="0">
                <a:solidFill>
                  <a:srgbClr val="FF0000"/>
                </a:solidFill>
                <a:latin typeface="Trebuchet MS"/>
                <a:cs typeface="Trebuchet MS"/>
              </a:rPr>
              <a:t>Senior </a:t>
            </a:r>
            <a:r>
              <a:rPr sz="1200" b="1" spc="-45" dirty="0">
                <a:solidFill>
                  <a:srgbClr val="FF0000"/>
                </a:solidFill>
                <a:latin typeface="Trebuchet MS"/>
                <a:cs typeface="Trebuchet MS"/>
              </a:rPr>
              <a:t>Manager:  </a:t>
            </a:r>
            <a:r>
              <a:rPr sz="1200" b="1" spc="-55" dirty="0">
                <a:solidFill>
                  <a:srgbClr val="FF0000"/>
                </a:solidFill>
                <a:latin typeface="Trebuchet MS"/>
                <a:cs typeface="Trebuchet MS"/>
              </a:rPr>
              <a:t>Medical, </a:t>
            </a:r>
            <a:r>
              <a:rPr sz="1200" b="1" spc="-70" dirty="0">
                <a:solidFill>
                  <a:srgbClr val="FF0000"/>
                </a:solidFill>
                <a:latin typeface="Trebuchet MS"/>
                <a:cs typeface="Trebuchet MS"/>
              </a:rPr>
              <a:t>Senior </a:t>
            </a:r>
            <a:r>
              <a:rPr sz="1200" b="1" spc="-45" dirty="0">
                <a:solidFill>
                  <a:srgbClr val="FF0000"/>
                </a:solidFill>
                <a:latin typeface="Trebuchet MS"/>
                <a:cs typeface="Trebuchet MS"/>
              </a:rPr>
              <a:t>Manager:</a:t>
            </a:r>
            <a:r>
              <a:rPr sz="1200" b="1" spc="-2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b="1" spc="-60" dirty="0">
                <a:solidFill>
                  <a:srgbClr val="FF0000"/>
                </a:solidFill>
                <a:latin typeface="Trebuchet MS"/>
                <a:cs typeface="Trebuchet MS"/>
              </a:rPr>
              <a:t>Rugby </a:t>
            </a:r>
            <a:r>
              <a:rPr sz="1200" b="1" spc="-75" dirty="0">
                <a:solidFill>
                  <a:srgbClr val="FF0000"/>
                </a:solidFill>
                <a:latin typeface="Trebuchet MS"/>
                <a:cs typeface="Trebuchet MS"/>
              </a:rPr>
              <a:t>Safety, </a:t>
            </a:r>
            <a:r>
              <a:rPr sz="1200" b="1" spc="-60" dirty="0">
                <a:solidFill>
                  <a:srgbClr val="FF0000"/>
                </a:solidFill>
                <a:latin typeface="Trebuchet MS"/>
                <a:cs typeface="Trebuchet MS"/>
              </a:rPr>
              <a:t>and </a:t>
            </a:r>
            <a:r>
              <a:rPr sz="1200" b="1" spc="-80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200" b="1" spc="-75" dirty="0">
                <a:solidFill>
                  <a:srgbClr val="FF0000"/>
                </a:solidFill>
                <a:latin typeface="Trebuchet MS"/>
                <a:cs typeface="Trebuchet MS"/>
              </a:rPr>
              <a:t>relevant </a:t>
            </a:r>
            <a:r>
              <a:rPr sz="1200" b="1" spc="-70" dirty="0">
                <a:solidFill>
                  <a:srgbClr val="FF0000"/>
                </a:solidFill>
                <a:latin typeface="Trebuchet MS"/>
                <a:cs typeface="Trebuchet MS"/>
              </a:rPr>
              <a:t>Provincial </a:t>
            </a:r>
            <a:r>
              <a:rPr sz="1200" b="1" spc="-55" dirty="0">
                <a:solidFill>
                  <a:srgbClr val="FF0000"/>
                </a:solidFill>
                <a:latin typeface="Trebuchet MS"/>
                <a:cs typeface="Trebuchet MS"/>
              </a:rPr>
              <a:t>Union </a:t>
            </a:r>
            <a:r>
              <a:rPr sz="1200" b="1" spc="-90" dirty="0">
                <a:solidFill>
                  <a:srgbClr val="FF0000"/>
                </a:solidFill>
                <a:latin typeface="Trebuchet MS"/>
                <a:cs typeface="Trebuchet MS"/>
              </a:rPr>
              <a:t>CEO.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1727" y="6384035"/>
            <a:ext cx="6003925" cy="2028825"/>
            <a:chOff x="871727" y="6384035"/>
            <a:chExt cx="6003925" cy="2028825"/>
          </a:xfrm>
        </p:grpSpPr>
        <p:sp>
          <p:nvSpPr>
            <p:cNvPr id="7" name="object 7"/>
            <p:cNvSpPr/>
            <p:nvPr/>
          </p:nvSpPr>
          <p:spPr>
            <a:xfrm>
              <a:off x="876299" y="6388607"/>
              <a:ext cx="5995035" cy="2019300"/>
            </a:xfrm>
            <a:custGeom>
              <a:avLst/>
              <a:gdLst/>
              <a:ahLst/>
              <a:cxnLst/>
              <a:rect l="l" t="t" r="r" b="b"/>
              <a:pathLst>
                <a:path w="5995034" h="2019300">
                  <a:moveTo>
                    <a:pt x="5994654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5994654" y="2019300"/>
                  </a:lnTo>
                  <a:lnTo>
                    <a:pt x="5994654" y="0"/>
                  </a:lnTo>
                  <a:close/>
                </a:path>
              </a:pathLst>
            </a:custGeom>
            <a:solidFill>
              <a:srgbClr val="C3D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1728" y="6384035"/>
              <a:ext cx="6003925" cy="2028825"/>
            </a:xfrm>
            <a:custGeom>
              <a:avLst/>
              <a:gdLst/>
              <a:ahLst/>
              <a:cxnLst/>
              <a:rect l="l" t="t" r="r" b="b"/>
              <a:pathLst>
                <a:path w="6003925" h="2028825">
                  <a:moveTo>
                    <a:pt x="1693913" y="1474482"/>
                  </a:moveTo>
                  <a:lnTo>
                    <a:pt x="1232154" y="1474482"/>
                  </a:lnTo>
                  <a:lnTo>
                    <a:pt x="1232154" y="1485900"/>
                  </a:lnTo>
                  <a:lnTo>
                    <a:pt x="1693913" y="1485900"/>
                  </a:lnTo>
                  <a:lnTo>
                    <a:pt x="1693913" y="1474482"/>
                  </a:lnTo>
                  <a:close/>
                </a:path>
                <a:path w="6003925" h="2028825">
                  <a:moveTo>
                    <a:pt x="6003798" y="0"/>
                  </a:moveTo>
                  <a:lnTo>
                    <a:pt x="5994654" y="0"/>
                  </a:lnTo>
                  <a:lnTo>
                    <a:pt x="5994654" y="9144"/>
                  </a:lnTo>
                  <a:lnTo>
                    <a:pt x="5994654" y="2019300"/>
                  </a:lnTo>
                  <a:lnTo>
                    <a:pt x="9906" y="2019300"/>
                  </a:lnTo>
                  <a:lnTo>
                    <a:pt x="9906" y="9144"/>
                  </a:lnTo>
                  <a:lnTo>
                    <a:pt x="5994654" y="9144"/>
                  </a:lnTo>
                  <a:lnTo>
                    <a:pt x="5994654" y="0"/>
                  </a:lnTo>
                  <a:lnTo>
                    <a:pt x="0" y="0"/>
                  </a:lnTo>
                  <a:lnTo>
                    <a:pt x="0" y="2028444"/>
                  </a:lnTo>
                  <a:lnTo>
                    <a:pt x="6003798" y="2028444"/>
                  </a:lnTo>
                  <a:lnTo>
                    <a:pt x="6003798" y="2023872"/>
                  </a:lnTo>
                  <a:lnTo>
                    <a:pt x="6003798" y="2019300"/>
                  </a:lnTo>
                  <a:lnTo>
                    <a:pt x="6003798" y="9144"/>
                  </a:lnTo>
                  <a:lnTo>
                    <a:pt x="6003798" y="4572"/>
                  </a:lnTo>
                  <a:lnTo>
                    <a:pt x="6003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6300" y="6388608"/>
            <a:ext cx="5995035" cy="20193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5885" marR="87630" indent="-635" algn="just">
              <a:lnSpc>
                <a:spcPct val="116500"/>
              </a:lnSpc>
              <a:spcBef>
                <a:spcPts val="35"/>
              </a:spcBef>
            </a:pPr>
            <a:r>
              <a:rPr sz="1400" b="1" i="1" spc="-140" dirty="0">
                <a:latin typeface="Trebuchet MS"/>
                <a:cs typeface="Trebuchet MS"/>
              </a:rPr>
              <a:t>The </a:t>
            </a:r>
            <a:r>
              <a:rPr sz="1400" b="1" i="1" spc="-85" dirty="0">
                <a:latin typeface="Trebuchet MS"/>
                <a:cs typeface="Trebuchet MS"/>
              </a:rPr>
              <a:t>BokSmart Serious </a:t>
            </a:r>
            <a:r>
              <a:rPr sz="1400" b="1" i="1" spc="-95" dirty="0">
                <a:latin typeface="Trebuchet MS"/>
                <a:cs typeface="Trebuchet MS"/>
              </a:rPr>
              <a:t>Injury </a:t>
            </a:r>
            <a:r>
              <a:rPr sz="1400" b="1" i="1" spc="-105" dirty="0">
                <a:latin typeface="Trebuchet MS"/>
                <a:cs typeface="Trebuchet MS"/>
              </a:rPr>
              <a:t>Case </a:t>
            </a:r>
            <a:r>
              <a:rPr sz="1400" b="1" i="1" spc="-55" dirty="0">
                <a:latin typeface="Trebuchet MS"/>
                <a:cs typeface="Trebuchet MS"/>
              </a:rPr>
              <a:t>Manager </a:t>
            </a:r>
            <a:r>
              <a:rPr sz="1400" b="1" i="1" spc="-100" dirty="0">
                <a:latin typeface="Trebuchet MS"/>
                <a:cs typeface="Trebuchet MS"/>
              </a:rPr>
              <a:t>or </a:t>
            </a:r>
            <a:r>
              <a:rPr sz="1400" b="1" i="1" spc="-25" dirty="0">
                <a:latin typeface="Trebuchet MS"/>
                <a:cs typeface="Trebuchet MS"/>
              </a:rPr>
              <a:t>SICM </a:t>
            </a:r>
            <a:r>
              <a:rPr sz="1400" b="1" i="1" spc="-80" dirty="0">
                <a:latin typeface="Trebuchet MS"/>
                <a:cs typeface="Trebuchet MS"/>
              </a:rPr>
              <a:t>number </a:t>
            </a:r>
            <a:r>
              <a:rPr sz="1400" b="1" i="1" spc="-110" dirty="0">
                <a:latin typeface="Trebuchet MS"/>
                <a:cs typeface="Trebuchet MS"/>
              </a:rPr>
              <a:t>is NOT </a:t>
            </a:r>
            <a:r>
              <a:rPr sz="1400" b="1" i="1" spc="-70" dirty="0">
                <a:latin typeface="Trebuchet MS"/>
                <a:cs typeface="Trebuchet MS"/>
              </a:rPr>
              <a:t>an  </a:t>
            </a:r>
            <a:r>
              <a:rPr sz="1400" b="1" i="1" spc="-85" dirty="0">
                <a:latin typeface="Trebuchet MS"/>
                <a:cs typeface="Trebuchet MS"/>
              </a:rPr>
              <a:t>emergency </a:t>
            </a:r>
            <a:r>
              <a:rPr sz="1400" b="1" i="1" spc="-95" dirty="0">
                <a:latin typeface="Trebuchet MS"/>
                <a:cs typeface="Trebuchet MS"/>
              </a:rPr>
              <a:t>helpline.</a:t>
            </a:r>
            <a:r>
              <a:rPr sz="1400" b="1" i="1" spc="229" dirty="0">
                <a:latin typeface="Trebuchet MS"/>
                <a:cs typeface="Trebuchet MS"/>
              </a:rPr>
              <a:t> </a:t>
            </a:r>
            <a:r>
              <a:rPr sz="1400" b="1" i="1" spc="-80" dirty="0">
                <a:latin typeface="Trebuchet MS"/>
                <a:cs typeface="Trebuchet MS"/>
              </a:rPr>
              <a:t>If you </a:t>
            </a:r>
            <a:r>
              <a:rPr sz="1400" b="1" i="1" spc="-105" dirty="0">
                <a:latin typeface="Trebuchet MS"/>
                <a:cs typeface="Trebuchet MS"/>
              </a:rPr>
              <a:t>require </a:t>
            </a:r>
            <a:r>
              <a:rPr sz="1400" b="1" i="1" spc="-85" dirty="0">
                <a:latin typeface="Trebuchet MS"/>
                <a:cs typeface="Trebuchet MS"/>
              </a:rPr>
              <a:t>emergency </a:t>
            </a:r>
            <a:r>
              <a:rPr sz="1400" b="1" i="1" spc="-100" dirty="0">
                <a:latin typeface="Trebuchet MS"/>
                <a:cs typeface="Trebuchet MS"/>
              </a:rPr>
              <a:t>assistance </a:t>
            </a:r>
            <a:r>
              <a:rPr sz="1400" b="1" i="1" spc="-85" dirty="0">
                <a:latin typeface="Trebuchet MS"/>
                <a:cs typeface="Trebuchet MS"/>
              </a:rPr>
              <a:t>regarding </a:t>
            </a:r>
            <a:r>
              <a:rPr sz="1400" b="1" i="1" spc="-95" dirty="0">
                <a:latin typeface="Trebuchet MS"/>
                <a:cs typeface="Trebuchet MS"/>
              </a:rPr>
              <a:t>a  </a:t>
            </a:r>
            <a:r>
              <a:rPr sz="1400" b="1" i="1" spc="-105" dirty="0">
                <a:latin typeface="Trebuchet MS"/>
                <a:cs typeface="Trebuchet MS"/>
              </a:rPr>
              <a:t>potentially </a:t>
            </a:r>
            <a:r>
              <a:rPr sz="1400" b="1" i="1" spc="-90" dirty="0">
                <a:latin typeface="Trebuchet MS"/>
                <a:cs typeface="Trebuchet MS"/>
              </a:rPr>
              <a:t>serious </a:t>
            </a:r>
            <a:r>
              <a:rPr sz="1400" b="1" i="1" spc="-100" dirty="0">
                <a:latin typeface="Trebuchet MS"/>
                <a:cs typeface="Trebuchet MS"/>
              </a:rPr>
              <a:t>head, </a:t>
            </a:r>
            <a:r>
              <a:rPr sz="1400" b="1" i="1" spc="-85" dirty="0">
                <a:latin typeface="Trebuchet MS"/>
                <a:cs typeface="Trebuchet MS"/>
              </a:rPr>
              <a:t>neck </a:t>
            </a:r>
            <a:r>
              <a:rPr sz="1400" b="1" i="1" spc="-100" dirty="0">
                <a:latin typeface="Trebuchet MS"/>
                <a:cs typeface="Trebuchet MS"/>
              </a:rPr>
              <a:t>or </a:t>
            </a:r>
            <a:r>
              <a:rPr sz="1400" b="1" i="1" spc="-90" dirty="0">
                <a:latin typeface="Trebuchet MS"/>
                <a:cs typeface="Trebuchet MS"/>
              </a:rPr>
              <a:t>spine </a:t>
            </a:r>
            <a:r>
              <a:rPr sz="1400" b="1" i="1" spc="-85" dirty="0">
                <a:latin typeface="Trebuchet MS"/>
                <a:cs typeface="Trebuchet MS"/>
              </a:rPr>
              <a:t>rugby </a:t>
            </a:r>
            <a:r>
              <a:rPr sz="1400" b="1" i="1" spc="-120" dirty="0">
                <a:latin typeface="Trebuchet MS"/>
                <a:cs typeface="Trebuchet MS"/>
              </a:rPr>
              <a:t>injury, </a:t>
            </a:r>
            <a:r>
              <a:rPr sz="1400" b="1" i="1" spc="-80" dirty="0">
                <a:latin typeface="Trebuchet MS"/>
                <a:cs typeface="Trebuchet MS"/>
              </a:rPr>
              <a:t>then </a:t>
            </a:r>
            <a:r>
              <a:rPr sz="1400" b="1" i="1" spc="-95" dirty="0">
                <a:latin typeface="Trebuchet MS"/>
                <a:cs typeface="Trebuchet MS"/>
              </a:rPr>
              <a:t>please </a:t>
            </a:r>
            <a:r>
              <a:rPr sz="1400" b="1" i="1" spc="-105" dirty="0">
                <a:latin typeface="Trebuchet MS"/>
                <a:cs typeface="Trebuchet MS"/>
              </a:rPr>
              <a:t>call </a:t>
            </a:r>
            <a:r>
              <a:rPr sz="1400" b="1" i="1" spc="-85" dirty="0">
                <a:latin typeface="Trebuchet MS"/>
                <a:cs typeface="Trebuchet MS"/>
              </a:rPr>
              <a:t>the  BokSmart </a:t>
            </a:r>
            <a:r>
              <a:rPr sz="1400" b="1" i="1" spc="-95" dirty="0">
                <a:latin typeface="Trebuchet MS"/>
                <a:cs typeface="Trebuchet MS"/>
              </a:rPr>
              <a:t>Spineline, </a:t>
            </a:r>
            <a:r>
              <a:rPr sz="2000" b="1" i="1" spc="-165" dirty="0">
                <a:latin typeface="Trebuchet MS"/>
                <a:cs typeface="Trebuchet MS"/>
              </a:rPr>
              <a:t>0800 678 </a:t>
            </a:r>
            <a:r>
              <a:rPr sz="2000" b="1" i="1" spc="-160" dirty="0">
                <a:latin typeface="Trebuchet MS"/>
                <a:cs typeface="Trebuchet MS"/>
              </a:rPr>
              <a:t>678</a:t>
            </a:r>
            <a:r>
              <a:rPr sz="1400" b="1" i="1" spc="-160" dirty="0">
                <a:latin typeface="Trebuchet MS"/>
                <a:cs typeface="Trebuchet MS"/>
              </a:rPr>
              <a:t>, </a:t>
            </a:r>
            <a:r>
              <a:rPr sz="1400" b="1" i="1" spc="-100" dirty="0">
                <a:latin typeface="Trebuchet MS"/>
                <a:cs typeface="Trebuchet MS"/>
              </a:rPr>
              <a:t>operated </a:t>
            </a:r>
            <a:r>
              <a:rPr sz="1400" b="1" i="1" spc="-114" dirty="0">
                <a:latin typeface="Trebuchet MS"/>
                <a:cs typeface="Trebuchet MS"/>
              </a:rPr>
              <a:t>by </a:t>
            </a:r>
            <a:r>
              <a:rPr sz="1400" b="1" i="1" spc="-125" dirty="0">
                <a:latin typeface="Trebuchet MS"/>
                <a:cs typeface="Trebuchet MS"/>
              </a:rPr>
              <a:t>ER24,</a:t>
            </a:r>
            <a:r>
              <a:rPr sz="1400" b="1" i="1" spc="-25" dirty="0">
                <a:latin typeface="Trebuchet MS"/>
                <a:cs typeface="Trebuchet MS"/>
              </a:rPr>
              <a:t> </a:t>
            </a:r>
            <a:r>
              <a:rPr sz="1400" b="1" i="1" spc="-100" dirty="0">
                <a:latin typeface="Trebuchet MS"/>
                <a:cs typeface="Trebuchet MS"/>
              </a:rPr>
              <a:t>immediately.</a:t>
            </a:r>
            <a:endParaRPr sz="1400">
              <a:latin typeface="Trebuchet MS"/>
              <a:cs typeface="Trebuchet MS"/>
            </a:endParaRPr>
          </a:p>
          <a:p>
            <a:pPr marL="95885" marR="87630" algn="just">
              <a:lnSpc>
                <a:spcPct val="117100"/>
              </a:lnSpc>
              <a:spcBef>
                <a:spcPts val="1145"/>
              </a:spcBef>
            </a:pPr>
            <a:r>
              <a:rPr sz="1400" b="1" i="1" spc="-80" dirty="0">
                <a:latin typeface="Trebuchet MS"/>
                <a:cs typeface="Trebuchet MS"/>
              </a:rPr>
              <a:t>If you want </a:t>
            </a:r>
            <a:r>
              <a:rPr sz="1400" b="1" i="1" spc="-100" dirty="0">
                <a:latin typeface="Trebuchet MS"/>
                <a:cs typeface="Trebuchet MS"/>
              </a:rPr>
              <a:t>to </a:t>
            </a:r>
            <a:r>
              <a:rPr sz="1400" b="1" i="1" spc="-110" dirty="0">
                <a:latin typeface="Trebuchet MS"/>
                <a:cs typeface="Trebuchet MS"/>
              </a:rPr>
              <a:t>report </a:t>
            </a:r>
            <a:r>
              <a:rPr sz="1400" b="1" i="1" spc="-60" dirty="0">
                <a:latin typeface="Trebuchet MS"/>
                <a:cs typeface="Trebuchet MS"/>
              </a:rPr>
              <a:t>on </a:t>
            </a:r>
            <a:r>
              <a:rPr sz="1400" b="1" i="1" spc="-95" dirty="0">
                <a:latin typeface="Trebuchet MS"/>
                <a:cs typeface="Trebuchet MS"/>
              </a:rPr>
              <a:t>a </a:t>
            </a:r>
            <a:r>
              <a:rPr sz="1400" b="1" i="1" spc="-90" dirty="0">
                <a:latin typeface="Trebuchet MS"/>
                <a:cs typeface="Trebuchet MS"/>
              </a:rPr>
              <a:t>serious </a:t>
            </a:r>
            <a:r>
              <a:rPr sz="1400" b="1" i="1" spc="-100" dirty="0">
                <a:latin typeface="Trebuchet MS"/>
                <a:cs typeface="Trebuchet MS"/>
              </a:rPr>
              <a:t>head, </a:t>
            </a:r>
            <a:r>
              <a:rPr sz="1400" b="1" i="1" spc="-85" dirty="0">
                <a:latin typeface="Trebuchet MS"/>
                <a:cs typeface="Trebuchet MS"/>
              </a:rPr>
              <a:t>neck </a:t>
            </a:r>
            <a:r>
              <a:rPr sz="1400" b="1" i="1" spc="-100" dirty="0">
                <a:latin typeface="Trebuchet MS"/>
                <a:cs typeface="Trebuchet MS"/>
              </a:rPr>
              <a:t>or </a:t>
            </a:r>
            <a:r>
              <a:rPr sz="1400" b="1" i="1" spc="-90" dirty="0">
                <a:latin typeface="Trebuchet MS"/>
                <a:cs typeface="Trebuchet MS"/>
              </a:rPr>
              <a:t>spine </a:t>
            </a:r>
            <a:r>
              <a:rPr sz="1400" b="1" i="1" spc="-85" dirty="0">
                <a:latin typeface="Trebuchet MS"/>
                <a:cs typeface="Trebuchet MS"/>
              </a:rPr>
              <a:t>rugby </a:t>
            </a:r>
            <a:r>
              <a:rPr sz="1400" b="1" i="1" spc="-120" dirty="0">
                <a:latin typeface="Trebuchet MS"/>
                <a:cs typeface="Trebuchet MS"/>
              </a:rPr>
              <a:t>injury, </a:t>
            </a:r>
            <a:r>
              <a:rPr sz="1400" b="1" i="1" spc="-80" dirty="0">
                <a:latin typeface="Trebuchet MS"/>
                <a:cs typeface="Trebuchet MS"/>
              </a:rPr>
              <a:t>then you  </a:t>
            </a:r>
            <a:r>
              <a:rPr sz="1400" b="1" i="1" spc="-90" dirty="0">
                <a:latin typeface="Trebuchet MS"/>
                <a:cs typeface="Trebuchet MS"/>
              </a:rPr>
              <a:t>can </a:t>
            </a:r>
            <a:r>
              <a:rPr sz="1400" b="1" i="1" spc="-100" dirty="0">
                <a:latin typeface="Trebuchet MS"/>
                <a:cs typeface="Trebuchet MS"/>
              </a:rPr>
              <a:t>leave </a:t>
            </a:r>
            <a:r>
              <a:rPr sz="1400" b="1" i="1" spc="-95" dirty="0">
                <a:latin typeface="Trebuchet MS"/>
                <a:cs typeface="Trebuchet MS"/>
              </a:rPr>
              <a:t>a </a:t>
            </a:r>
            <a:r>
              <a:rPr sz="1400" b="1" i="1" spc="-75" dirty="0">
                <a:latin typeface="Trebuchet MS"/>
                <a:cs typeface="Trebuchet MS"/>
              </a:rPr>
              <a:t>message </a:t>
            </a:r>
            <a:r>
              <a:rPr sz="1400" b="1" i="1" spc="-60" dirty="0">
                <a:latin typeface="Trebuchet MS"/>
                <a:cs typeface="Trebuchet MS"/>
              </a:rPr>
              <a:t>on </a:t>
            </a:r>
            <a:r>
              <a:rPr sz="1400" b="1" i="1" spc="-90" dirty="0">
                <a:latin typeface="Trebuchet MS"/>
                <a:cs typeface="Trebuchet MS"/>
              </a:rPr>
              <a:t>the </a:t>
            </a:r>
            <a:r>
              <a:rPr sz="1400" b="1" i="1" spc="-25" dirty="0">
                <a:latin typeface="Trebuchet MS"/>
                <a:cs typeface="Trebuchet MS"/>
              </a:rPr>
              <a:t>SICM </a:t>
            </a:r>
            <a:r>
              <a:rPr sz="1400" b="1" i="1" spc="-90" dirty="0">
                <a:latin typeface="Trebuchet MS"/>
                <a:cs typeface="Trebuchet MS"/>
              </a:rPr>
              <a:t>number, </a:t>
            </a:r>
            <a:r>
              <a:rPr sz="1400" b="1" i="1" spc="-80" dirty="0">
                <a:latin typeface="Trebuchet MS"/>
                <a:cs typeface="Trebuchet MS"/>
              </a:rPr>
              <a:t>and </a:t>
            </a:r>
            <a:r>
              <a:rPr sz="1400" b="1" i="1" spc="-100" dirty="0">
                <a:latin typeface="Trebuchet MS"/>
                <a:cs typeface="Trebuchet MS"/>
              </a:rPr>
              <a:t>they </a:t>
            </a:r>
            <a:r>
              <a:rPr sz="1400" b="1" i="1" spc="-95" dirty="0">
                <a:latin typeface="Trebuchet MS"/>
                <a:cs typeface="Trebuchet MS"/>
              </a:rPr>
              <a:t>will </a:t>
            </a:r>
            <a:r>
              <a:rPr sz="1400" b="1" i="1" spc="-80" dirty="0">
                <a:latin typeface="Trebuchet MS"/>
                <a:cs typeface="Trebuchet MS"/>
              </a:rPr>
              <a:t>get </a:t>
            </a:r>
            <a:r>
              <a:rPr sz="1400" b="1" i="1" spc="-100" dirty="0">
                <a:latin typeface="Trebuchet MS"/>
                <a:cs typeface="Trebuchet MS"/>
              </a:rPr>
              <a:t>back to </a:t>
            </a:r>
            <a:r>
              <a:rPr sz="1400" b="1" i="1" spc="-80" dirty="0">
                <a:latin typeface="Trebuchet MS"/>
                <a:cs typeface="Trebuchet MS"/>
              </a:rPr>
              <a:t>you </a:t>
            </a:r>
            <a:r>
              <a:rPr sz="1400" b="1" i="1" spc="-95" dirty="0">
                <a:latin typeface="Trebuchet MS"/>
                <a:cs typeface="Trebuchet MS"/>
              </a:rPr>
              <a:t>as  </a:t>
            </a:r>
            <a:r>
              <a:rPr sz="1400" b="1" i="1" spc="-70" dirty="0">
                <a:latin typeface="Trebuchet MS"/>
                <a:cs typeface="Trebuchet MS"/>
              </a:rPr>
              <a:t>soon </a:t>
            </a:r>
            <a:r>
              <a:rPr sz="1400" b="1" i="1" spc="-95" dirty="0">
                <a:latin typeface="Trebuchet MS"/>
                <a:cs typeface="Trebuchet MS"/>
              </a:rPr>
              <a:t>as</a:t>
            </a:r>
            <a:r>
              <a:rPr sz="1400" b="1" i="1" spc="-145" dirty="0">
                <a:latin typeface="Trebuchet MS"/>
                <a:cs typeface="Trebuchet MS"/>
              </a:rPr>
              <a:t> </a:t>
            </a:r>
            <a:r>
              <a:rPr sz="1400" b="1" i="1" spc="-100" dirty="0">
                <a:latin typeface="Trebuchet MS"/>
                <a:cs typeface="Trebuchet MS"/>
              </a:rPr>
              <a:t>possible.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300" y="9105201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3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11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5350" y="8993885"/>
            <a:ext cx="5981700" cy="226695"/>
            <a:chOff x="895350" y="8993885"/>
            <a:chExt cx="5981700" cy="226695"/>
          </a:xfrm>
        </p:grpSpPr>
        <p:sp>
          <p:nvSpPr>
            <p:cNvPr id="3" name="object 3"/>
            <p:cNvSpPr/>
            <p:nvPr/>
          </p:nvSpPr>
          <p:spPr>
            <a:xfrm>
              <a:off x="895350" y="8993885"/>
              <a:ext cx="5981700" cy="6350"/>
            </a:xfrm>
            <a:custGeom>
              <a:avLst/>
              <a:gdLst/>
              <a:ahLst/>
              <a:cxnLst/>
              <a:rect l="l" t="t" r="r" b="b"/>
              <a:pathLst>
                <a:path w="5981700" h="6350">
                  <a:moveTo>
                    <a:pt x="5981700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981700" y="6095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59652" y="9006839"/>
              <a:ext cx="498348" cy="213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1700" y="892556"/>
            <a:ext cx="5970270" cy="458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80" dirty="0">
                <a:latin typeface="Trebuchet MS"/>
                <a:cs typeface="Trebuchet MS"/>
              </a:rPr>
              <a:t>Provincial </a:t>
            </a:r>
            <a:r>
              <a:rPr sz="1400" b="1" spc="-75" dirty="0">
                <a:latin typeface="Trebuchet MS"/>
                <a:cs typeface="Trebuchet MS"/>
              </a:rPr>
              <a:t>Union’s</a:t>
            </a:r>
            <a:r>
              <a:rPr sz="1400" b="1" spc="-130" dirty="0">
                <a:latin typeface="Trebuchet MS"/>
                <a:cs typeface="Trebuchet MS"/>
              </a:rPr>
              <a:t> </a:t>
            </a:r>
            <a:r>
              <a:rPr sz="1400" b="1" spc="-75" dirty="0">
                <a:latin typeface="Trebuchet MS"/>
                <a:cs typeface="Trebuchet MS"/>
              </a:rPr>
              <a:t>responsibilities</a:t>
            </a:r>
            <a:endParaRPr sz="1400">
              <a:latin typeface="Trebuchet MS"/>
              <a:cs typeface="Trebuchet MS"/>
            </a:endParaRPr>
          </a:p>
          <a:p>
            <a:pPr marL="469900" marR="5080" indent="-229235" algn="just">
              <a:lnSpc>
                <a:spcPct val="152500"/>
              </a:lnSpc>
              <a:spcBef>
                <a:spcPts val="1145"/>
              </a:spcBef>
              <a:buAutoNum type="arabicPeriod"/>
              <a:tabLst>
                <a:tab pos="469900" algn="l"/>
              </a:tabLst>
            </a:pPr>
            <a:r>
              <a:rPr sz="1200" spc="-70" dirty="0">
                <a:latin typeface="Trebuchet MS"/>
                <a:cs typeface="Trebuchet MS"/>
              </a:rPr>
              <a:t>The </a:t>
            </a:r>
            <a:r>
              <a:rPr sz="1200" spc="-55" dirty="0">
                <a:latin typeface="Trebuchet MS"/>
                <a:cs typeface="Trebuchet MS"/>
              </a:rPr>
              <a:t>Provincial </a:t>
            </a:r>
            <a:r>
              <a:rPr sz="1200" spc="-45" dirty="0">
                <a:latin typeface="Trebuchet MS"/>
                <a:cs typeface="Trebuchet MS"/>
              </a:rPr>
              <a:t>Union’s </a:t>
            </a:r>
            <a:r>
              <a:rPr sz="1200" spc="-55" dirty="0">
                <a:latin typeface="Trebuchet MS"/>
                <a:cs typeface="Trebuchet MS"/>
              </a:rPr>
              <a:t>representative </a:t>
            </a:r>
            <a:r>
              <a:rPr sz="1200" spc="-35" dirty="0">
                <a:latin typeface="Trebuchet MS"/>
                <a:cs typeface="Trebuchet MS"/>
              </a:rPr>
              <a:t>should </a:t>
            </a:r>
            <a:r>
              <a:rPr sz="1200" spc="-55" dirty="0">
                <a:latin typeface="Trebuchet MS"/>
                <a:cs typeface="Trebuchet MS"/>
              </a:rPr>
              <a:t>confirm </a:t>
            </a:r>
            <a:r>
              <a:rPr sz="1200" spc="-50" dirty="0">
                <a:latin typeface="Trebuchet MS"/>
                <a:cs typeface="Trebuchet MS"/>
              </a:rPr>
              <a:t>knowledge of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65" dirty="0">
                <a:latin typeface="Trebuchet MS"/>
                <a:cs typeface="Trebuchet MS"/>
              </a:rPr>
              <a:t>injury </a:t>
            </a:r>
            <a:r>
              <a:rPr sz="1200" spc="-45" dirty="0">
                <a:latin typeface="Trebuchet MS"/>
                <a:cs typeface="Trebuchet MS"/>
              </a:rPr>
              <a:t>and  </a:t>
            </a:r>
            <a:r>
              <a:rPr sz="1200" spc="-60" dirty="0">
                <a:latin typeface="Trebuchet MS"/>
                <a:cs typeface="Trebuchet MS"/>
              </a:rPr>
              <a:t>contact </a:t>
            </a:r>
            <a:r>
              <a:rPr sz="1200" spc="-50" dirty="0">
                <a:latin typeface="Trebuchet MS"/>
                <a:cs typeface="Trebuchet MS"/>
              </a:rPr>
              <a:t>SARU’s </a:t>
            </a:r>
            <a:r>
              <a:rPr sz="1200" spc="-40" dirty="0">
                <a:latin typeface="Trebuchet MS"/>
                <a:cs typeface="Trebuchet MS"/>
              </a:rPr>
              <a:t>Senior </a:t>
            </a:r>
            <a:r>
              <a:rPr sz="1200" spc="-30" dirty="0">
                <a:latin typeface="Trebuchet MS"/>
                <a:cs typeface="Trebuchet MS"/>
              </a:rPr>
              <a:t>Manager: </a:t>
            </a:r>
            <a:r>
              <a:rPr sz="1200" spc="-50" dirty="0">
                <a:latin typeface="Trebuchet MS"/>
                <a:cs typeface="Trebuchet MS"/>
              </a:rPr>
              <a:t>Medical, </a:t>
            </a:r>
            <a:r>
              <a:rPr sz="1200" spc="-45" dirty="0">
                <a:latin typeface="Trebuchet MS"/>
                <a:cs typeface="Trebuchet MS"/>
              </a:rPr>
              <a:t>and SARU’s Senior </a:t>
            </a:r>
            <a:r>
              <a:rPr sz="1200" spc="-30" dirty="0">
                <a:latin typeface="Trebuchet MS"/>
                <a:cs typeface="Trebuchet MS"/>
              </a:rPr>
              <a:t>Manager: </a:t>
            </a:r>
            <a:r>
              <a:rPr sz="1200" spc="-45" dirty="0">
                <a:latin typeface="Trebuchet MS"/>
                <a:cs typeface="Trebuchet MS"/>
              </a:rPr>
              <a:t>Rugby </a:t>
            </a:r>
            <a:r>
              <a:rPr sz="1200" spc="-60" dirty="0">
                <a:latin typeface="Trebuchet MS"/>
                <a:cs typeface="Trebuchet MS"/>
              </a:rPr>
              <a:t>Safety </a:t>
            </a:r>
            <a:r>
              <a:rPr sz="1200" spc="-50" dirty="0">
                <a:latin typeface="Trebuchet MS"/>
                <a:cs typeface="Trebuchet MS"/>
              </a:rPr>
              <a:t>in  this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regard</a:t>
            </a:r>
            <a:endParaRPr sz="1200">
              <a:latin typeface="Trebuchet MS"/>
              <a:cs typeface="Trebuchet MS"/>
            </a:endParaRPr>
          </a:p>
          <a:p>
            <a:pPr marL="469265" marR="6350" indent="-228600" algn="just">
              <a:lnSpc>
                <a:spcPct val="152500"/>
              </a:lnSpc>
              <a:spcBef>
                <a:spcPts val="5"/>
              </a:spcBef>
              <a:buAutoNum type="arabicPeriod"/>
              <a:tabLst>
                <a:tab pos="470534" algn="l"/>
              </a:tabLst>
            </a:pPr>
            <a:r>
              <a:rPr sz="1200" spc="-70" dirty="0">
                <a:latin typeface="Trebuchet MS"/>
                <a:cs typeface="Trebuchet MS"/>
              </a:rPr>
              <a:t>The</a:t>
            </a:r>
            <a:r>
              <a:rPr sz="1200" spc="22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Province </a:t>
            </a:r>
            <a:r>
              <a:rPr sz="1200" spc="-35" dirty="0">
                <a:latin typeface="Trebuchet MS"/>
                <a:cs typeface="Trebuchet MS"/>
              </a:rPr>
              <a:t>has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0" dirty="0">
                <a:latin typeface="Trebuchet MS"/>
                <a:cs typeface="Trebuchet MS"/>
              </a:rPr>
              <a:t>nominate </a:t>
            </a:r>
            <a:r>
              <a:rPr sz="1200" spc="-60" dirty="0">
                <a:latin typeface="Trebuchet MS"/>
                <a:cs typeface="Trebuchet MS"/>
              </a:rPr>
              <a:t>a </a:t>
            </a:r>
            <a:r>
              <a:rPr sz="1200" spc="-55" dirty="0">
                <a:latin typeface="Trebuchet MS"/>
                <a:cs typeface="Trebuchet MS"/>
              </a:rPr>
              <a:t>representative </a:t>
            </a:r>
            <a:r>
              <a:rPr sz="1200" spc="-60" dirty="0">
                <a:latin typeface="Trebuchet MS"/>
                <a:cs typeface="Trebuchet MS"/>
              </a:rPr>
              <a:t>that </a:t>
            </a:r>
            <a:r>
              <a:rPr sz="1200" spc="-70" dirty="0">
                <a:latin typeface="Trebuchet MS"/>
                <a:cs typeface="Trebuchet MS"/>
              </a:rPr>
              <a:t>will  </a:t>
            </a:r>
            <a:r>
              <a:rPr sz="1200" spc="-55" dirty="0">
                <a:latin typeface="Trebuchet MS"/>
                <a:cs typeface="Trebuchet MS"/>
              </a:rPr>
              <a:t>attend </a:t>
            </a:r>
            <a:r>
              <a:rPr sz="1200" spc="-45" dirty="0">
                <a:latin typeface="Trebuchet MS"/>
                <a:cs typeface="Trebuchet MS"/>
              </a:rPr>
              <a:t>any inquest </a:t>
            </a:r>
            <a:r>
              <a:rPr sz="1200" spc="-40" dirty="0">
                <a:latin typeface="Trebuchet MS"/>
                <a:cs typeface="Trebuchet MS"/>
              </a:rPr>
              <a:t>or  </a:t>
            </a:r>
            <a:r>
              <a:rPr sz="1200" spc="-65" dirty="0">
                <a:latin typeface="Trebuchet MS"/>
                <a:cs typeface="Trebuchet MS"/>
              </a:rPr>
              <a:t>participate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investigation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that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might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arise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regarding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incident</a:t>
            </a:r>
            <a:endParaRPr sz="1200">
              <a:latin typeface="Trebuchet MS"/>
              <a:cs typeface="Trebuchet MS"/>
            </a:endParaRPr>
          </a:p>
          <a:p>
            <a:pPr marL="469900" indent="-229235" algn="just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69900" algn="l"/>
              </a:tabLst>
            </a:pPr>
            <a:r>
              <a:rPr sz="1200" spc="-45" dirty="0">
                <a:latin typeface="Trebuchet MS"/>
                <a:cs typeface="Trebuchet MS"/>
              </a:rPr>
              <a:t>Arrange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hospital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visits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by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Provincial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team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players,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patient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if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possible</a:t>
            </a:r>
            <a:endParaRPr sz="1200">
              <a:latin typeface="Trebuchet MS"/>
              <a:cs typeface="Trebuchet MS"/>
            </a:endParaRPr>
          </a:p>
          <a:p>
            <a:pPr marL="469265" indent="-229235" algn="just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469900" algn="l"/>
              </a:tabLst>
            </a:pPr>
            <a:r>
              <a:rPr sz="1200" spc="-35" dirty="0">
                <a:latin typeface="Trebuchet MS"/>
                <a:cs typeface="Trebuchet MS"/>
              </a:rPr>
              <a:t>Assist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club,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school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or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team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any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fund‐raising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initiative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that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might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arise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spc="-70" dirty="0">
                <a:latin typeface="Trebuchet MS"/>
                <a:cs typeface="Trebuchet MS"/>
              </a:rPr>
              <a:t>SARU’s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-75" dirty="0">
                <a:latin typeface="Trebuchet MS"/>
                <a:cs typeface="Trebuchet MS"/>
              </a:rPr>
              <a:t>responsibilities</a:t>
            </a:r>
            <a:endParaRPr sz="1400">
              <a:latin typeface="Trebuchet MS"/>
              <a:cs typeface="Trebuchet MS"/>
            </a:endParaRPr>
          </a:p>
          <a:p>
            <a:pPr marL="469900" marR="6350" indent="-229235" algn="just">
              <a:lnSpc>
                <a:spcPct val="152500"/>
              </a:lnSpc>
              <a:spcBef>
                <a:spcPts val="1140"/>
              </a:spcBef>
              <a:buAutoNum type="arabicPeriod"/>
              <a:tabLst>
                <a:tab pos="469900" algn="l"/>
              </a:tabLst>
            </a:pPr>
            <a:r>
              <a:rPr sz="1200" spc="-30" dirty="0">
                <a:latin typeface="Trebuchet MS"/>
                <a:cs typeface="Trebuchet MS"/>
              </a:rPr>
              <a:t>Maintain </a:t>
            </a:r>
            <a:r>
              <a:rPr sz="1200" spc="-55" dirty="0">
                <a:latin typeface="Trebuchet MS"/>
                <a:cs typeface="Trebuchet MS"/>
              </a:rPr>
              <a:t>regular </a:t>
            </a:r>
            <a:r>
              <a:rPr sz="1200" spc="-65" dirty="0">
                <a:latin typeface="Trebuchet MS"/>
                <a:cs typeface="Trebuchet MS"/>
              </a:rPr>
              <a:t>contact </a:t>
            </a:r>
            <a:r>
              <a:rPr sz="1200" spc="-55" dirty="0">
                <a:latin typeface="Trebuchet MS"/>
                <a:cs typeface="Trebuchet MS"/>
              </a:rPr>
              <a:t>with the </a:t>
            </a:r>
            <a:r>
              <a:rPr sz="1200" spc="5" dirty="0">
                <a:latin typeface="Trebuchet MS"/>
                <a:cs typeface="Trebuchet MS"/>
              </a:rPr>
              <a:t>SICM </a:t>
            </a:r>
            <a:r>
              <a:rPr sz="1200" spc="-45" dirty="0">
                <a:latin typeface="Trebuchet MS"/>
                <a:cs typeface="Trebuchet MS"/>
              </a:rPr>
              <a:t>to </a:t>
            </a:r>
            <a:r>
              <a:rPr sz="1200" spc="-50" dirty="0">
                <a:latin typeface="Trebuchet MS"/>
                <a:cs typeface="Trebuchet MS"/>
              </a:rPr>
              <a:t>be updated </a:t>
            </a:r>
            <a:r>
              <a:rPr sz="1200" spc="-45" dirty="0">
                <a:latin typeface="Trebuchet MS"/>
                <a:cs typeface="Trebuchet MS"/>
              </a:rPr>
              <a:t>about </a:t>
            </a:r>
            <a:r>
              <a:rPr sz="1200" spc="-55" dirty="0">
                <a:latin typeface="Trebuchet MS"/>
                <a:cs typeface="Trebuchet MS"/>
              </a:rPr>
              <a:t>the </a:t>
            </a:r>
            <a:r>
              <a:rPr sz="1200" spc="-40" dirty="0">
                <a:latin typeface="Trebuchet MS"/>
                <a:cs typeface="Trebuchet MS"/>
              </a:rPr>
              <a:t>progress </a:t>
            </a:r>
            <a:r>
              <a:rPr sz="1200" spc="-50" dirty="0">
                <a:latin typeface="Trebuchet MS"/>
                <a:cs typeface="Trebuchet MS"/>
              </a:rPr>
              <a:t>of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1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patient  </a:t>
            </a:r>
            <a:r>
              <a:rPr sz="1200" spc="-45" dirty="0">
                <a:latin typeface="Trebuchet MS"/>
                <a:cs typeface="Trebuchet MS"/>
              </a:rPr>
              <a:t>and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14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situation</a:t>
            </a:r>
            <a:endParaRPr sz="1200">
              <a:latin typeface="Trebuchet MS"/>
              <a:cs typeface="Trebuchet MS"/>
            </a:endParaRPr>
          </a:p>
          <a:p>
            <a:pPr marL="469900" indent="-229235" algn="just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70534" algn="l"/>
              </a:tabLst>
            </a:pPr>
            <a:r>
              <a:rPr sz="1200" spc="-5" dirty="0">
                <a:latin typeface="Trebuchet MS"/>
                <a:cs typeface="Trebuchet MS"/>
              </a:rPr>
              <a:t>Make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contact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with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family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show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support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where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possible</a:t>
            </a:r>
            <a:endParaRPr sz="1200">
              <a:latin typeface="Trebuchet MS"/>
              <a:cs typeface="Trebuchet MS"/>
            </a:endParaRPr>
          </a:p>
          <a:p>
            <a:pPr marL="469265" indent="-228600" algn="just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69900" algn="l"/>
              </a:tabLst>
            </a:pPr>
            <a:r>
              <a:rPr sz="1200" spc="-40" dirty="0">
                <a:latin typeface="Trebuchet MS"/>
                <a:cs typeface="Trebuchet MS"/>
              </a:rPr>
              <a:t>Ensure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relevant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documentation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received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due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process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is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followed</a:t>
            </a:r>
            <a:endParaRPr sz="1200">
              <a:latin typeface="Trebuchet MS"/>
              <a:cs typeface="Trebuchet MS"/>
            </a:endParaRPr>
          </a:p>
          <a:p>
            <a:pPr marL="469265" indent="-229235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69900" algn="l"/>
              </a:tabLst>
            </a:pPr>
            <a:r>
              <a:rPr sz="1200" spc="-30" dirty="0">
                <a:latin typeface="Trebuchet MS"/>
                <a:cs typeface="Trebuchet MS"/>
              </a:rPr>
              <a:t>Maintain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accurate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records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of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serious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injury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report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on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SARU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database</a:t>
            </a:r>
            <a:endParaRPr sz="1200">
              <a:latin typeface="Trebuchet MS"/>
              <a:cs typeface="Trebuchet MS"/>
            </a:endParaRPr>
          </a:p>
          <a:p>
            <a:pPr marL="469265" indent="-229235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469900" algn="l"/>
              </a:tabLst>
            </a:pPr>
            <a:r>
              <a:rPr sz="1200" spc="-75" dirty="0">
                <a:latin typeface="Trebuchet MS"/>
                <a:cs typeface="Trebuchet MS"/>
              </a:rPr>
              <a:t>Facilitate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in‐depth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investigation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into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the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incident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where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relevant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or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applicable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300" y="9105201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4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11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5350" y="8993885"/>
            <a:ext cx="5981700" cy="226695"/>
            <a:chOff x="895350" y="8993885"/>
            <a:chExt cx="5981700" cy="226695"/>
          </a:xfrm>
        </p:grpSpPr>
        <p:sp>
          <p:nvSpPr>
            <p:cNvPr id="3" name="object 3"/>
            <p:cNvSpPr/>
            <p:nvPr/>
          </p:nvSpPr>
          <p:spPr>
            <a:xfrm>
              <a:off x="895350" y="8993885"/>
              <a:ext cx="5981700" cy="6350"/>
            </a:xfrm>
            <a:custGeom>
              <a:avLst/>
              <a:gdLst/>
              <a:ahLst/>
              <a:cxnLst/>
              <a:rect l="l" t="t" r="r" b="b"/>
              <a:pathLst>
                <a:path w="5981700" h="6350">
                  <a:moveTo>
                    <a:pt x="5981700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981700" y="6095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59652" y="9006839"/>
              <a:ext cx="498348" cy="213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50020" y="2657347"/>
            <a:ext cx="1330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70" dirty="0">
                <a:latin typeface="Trebuchet MS"/>
                <a:cs typeface="Trebuchet MS"/>
                <a:hlinkClick r:id="rId3"/>
              </a:rPr>
              <a:t>www.BokSmart.com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8916" y="2657347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60" dirty="0">
                <a:latin typeface="Trebuchet MS"/>
                <a:cs typeface="Trebuchet MS"/>
              </a:rPr>
              <a:t>/BokSmart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0295" y="2657347"/>
            <a:ext cx="781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45" dirty="0">
                <a:latin typeface="Trebuchet MS"/>
                <a:cs typeface="Trebuchet MS"/>
              </a:rPr>
              <a:t>@BokSmart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1376" y="3214370"/>
            <a:ext cx="20097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Serious </a:t>
            </a:r>
            <a:r>
              <a:rPr sz="1400" b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Injury 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Report</a:t>
            </a:r>
            <a:r>
              <a:rPr sz="1400" b="1" u="sng" spc="-2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Form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4826000"/>
            <a:ext cx="5970270" cy="3598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80" dirty="0">
                <a:latin typeface="Trebuchet MS"/>
                <a:cs typeface="Trebuchet MS"/>
              </a:rPr>
              <a:t>WHAT </a:t>
            </a:r>
            <a:r>
              <a:rPr sz="1700" b="1" spc="-125" dirty="0">
                <a:latin typeface="Trebuchet MS"/>
                <a:cs typeface="Trebuchet MS"/>
              </a:rPr>
              <a:t>TO</a:t>
            </a:r>
            <a:r>
              <a:rPr sz="1700" b="1" spc="-175" dirty="0">
                <a:latin typeface="Trebuchet MS"/>
                <a:cs typeface="Trebuchet MS"/>
              </a:rPr>
              <a:t> </a:t>
            </a:r>
            <a:r>
              <a:rPr sz="1700" b="1" spc="-50" dirty="0">
                <a:latin typeface="Trebuchet MS"/>
                <a:cs typeface="Trebuchet MS"/>
              </a:rPr>
              <a:t>DO!</a:t>
            </a:r>
            <a:endParaRPr sz="1700">
              <a:latin typeface="Trebuchet MS"/>
              <a:cs typeface="Trebuchet MS"/>
            </a:endParaRPr>
          </a:p>
          <a:p>
            <a:pPr marL="469265" marR="5080" indent="-228600" algn="just">
              <a:lnSpc>
                <a:spcPct val="152500"/>
              </a:lnSpc>
              <a:spcBef>
                <a:spcPts val="1225"/>
              </a:spcBef>
              <a:buFont typeface="Symbol"/>
              <a:buChar char=""/>
              <a:tabLst>
                <a:tab pos="469900" algn="l"/>
              </a:tabLst>
            </a:pPr>
            <a:r>
              <a:rPr sz="1500" spc="-65" dirty="0">
                <a:latin typeface="Trebuchet MS"/>
                <a:cs typeface="Trebuchet MS"/>
              </a:rPr>
              <a:t>Record </a:t>
            </a:r>
            <a:r>
              <a:rPr sz="1500" spc="-70" dirty="0">
                <a:latin typeface="Trebuchet MS"/>
                <a:cs typeface="Trebuchet MS"/>
              </a:rPr>
              <a:t>the </a:t>
            </a:r>
            <a:r>
              <a:rPr sz="1500" spc="-75" dirty="0">
                <a:latin typeface="Trebuchet MS"/>
                <a:cs typeface="Trebuchet MS"/>
              </a:rPr>
              <a:t>details </a:t>
            </a:r>
            <a:r>
              <a:rPr sz="1500" spc="-50" dirty="0">
                <a:latin typeface="Trebuchet MS"/>
                <a:cs typeface="Trebuchet MS"/>
              </a:rPr>
              <a:t>as </a:t>
            </a:r>
            <a:r>
              <a:rPr sz="1500" spc="-80" dirty="0">
                <a:latin typeface="Trebuchet MS"/>
                <a:cs typeface="Trebuchet MS"/>
              </a:rPr>
              <a:t>accurately </a:t>
            </a:r>
            <a:r>
              <a:rPr sz="1500" spc="-50" dirty="0">
                <a:latin typeface="Trebuchet MS"/>
                <a:cs typeface="Trebuchet MS"/>
              </a:rPr>
              <a:t>as </a:t>
            </a:r>
            <a:r>
              <a:rPr sz="1500" spc="-55" dirty="0">
                <a:latin typeface="Trebuchet MS"/>
                <a:cs typeface="Trebuchet MS"/>
              </a:rPr>
              <a:t>possible </a:t>
            </a:r>
            <a:r>
              <a:rPr sz="1500" spc="-60" dirty="0">
                <a:latin typeface="Trebuchet MS"/>
                <a:cs typeface="Trebuchet MS"/>
              </a:rPr>
              <a:t>regarding </a:t>
            </a:r>
            <a:r>
              <a:rPr sz="1500" spc="-70" dirty="0">
                <a:latin typeface="Trebuchet MS"/>
                <a:cs typeface="Trebuchet MS"/>
              </a:rPr>
              <a:t>the </a:t>
            </a:r>
            <a:r>
              <a:rPr sz="1500" spc="-85" dirty="0">
                <a:latin typeface="Trebuchet MS"/>
                <a:cs typeface="Trebuchet MS"/>
              </a:rPr>
              <a:t>player, </a:t>
            </a:r>
            <a:r>
              <a:rPr sz="1500" spc="-70" dirty="0">
                <a:latin typeface="Trebuchet MS"/>
                <a:cs typeface="Trebuchet MS"/>
              </a:rPr>
              <a:t>the  </a:t>
            </a:r>
            <a:r>
              <a:rPr sz="1500" spc="-95" dirty="0">
                <a:latin typeface="Trebuchet MS"/>
                <a:cs typeface="Trebuchet MS"/>
              </a:rPr>
              <a:t>injury, </a:t>
            </a:r>
            <a:r>
              <a:rPr sz="1500" spc="-55" dirty="0">
                <a:latin typeface="Trebuchet MS"/>
                <a:cs typeface="Trebuchet MS"/>
              </a:rPr>
              <a:t>and </a:t>
            </a:r>
            <a:r>
              <a:rPr sz="1500" spc="-70" dirty="0">
                <a:latin typeface="Trebuchet MS"/>
                <a:cs typeface="Trebuchet MS"/>
              </a:rPr>
              <a:t>the </a:t>
            </a:r>
            <a:r>
              <a:rPr sz="1500" spc="-75" dirty="0">
                <a:latin typeface="Trebuchet MS"/>
                <a:cs typeface="Trebuchet MS"/>
              </a:rPr>
              <a:t>relevant contact </a:t>
            </a:r>
            <a:r>
              <a:rPr sz="1500" spc="-45" dirty="0">
                <a:latin typeface="Trebuchet MS"/>
                <a:cs typeface="Trebuchet MS"/>
              </a:rPr>
              <a:t>person </a:t>
            </a:r>
            <a:r>
              <a:rPr sz="1500" spc="-60" dirty="0">
                <a:latin typeface="Trebuchet MS"/>
                <a:cs typeface="Trebuchet MS"/>
              </a:rPr>
              <a:t>from </a:t>
            </a:r>
            <a:r>
              <a:rPr sz="1500" spc="-70" dirty="0">
                <a:latin typeface="Trebuchet MS"/>
                <a:cs typeface="Trebuchet MS"/>
              </a:rPr>
              <a:t>the school, </a:t>
            </a:r>
            <a:r>
              <a:rPr sz="1500" spc="-75" dirty="0">
                <a:latin typeface="Trebuchet MS"/>
                <a:cs typeface="Trebuchet MS"/>
              </a:rPr>
              <a:t>club </a:t>
            </a:r>
            <a:r>
              <a:rPr sz="1500" spc="-40" dirty="0">
                <a:latin typeface="Trebuchet MS"/>
                <a:cs typeface="Trebuchet MS"/>
              </a:rPr>
              <a:t>or </a:t>
            </a:r>
            <a:r>
              <a:rPr sz="1500" spc="-75" dirty="0">
                <a:latin typeface="Trebuchet MS"/>
                <a:cs typeface="Trebuchet MS"/>
              </a:rPr>
              <a:t>team  </a:t>
            </a:r>
            <a:r>
              <a:rPr sz="1500" spc="-65" dirty="0">
                <a:latin typeface="Trebuchet MS"/>
                <a:cs typeface="Trebuchet MS"/>
              </a:rPr>
              <a:t>in </a:t>
            </a:r>
            <a:r>
              <a:rPr sz="1500" spc="-70" dirty="0">
                <a:latin typeface="Trebuchet MS"/>
                <a:cs typeface="Trebuchet MS"/>
              </a:rPr>
              <a:t>the </a:t>
            </a:r>
            <a:r>
              <a:rPr sz="1500" spc="-60" dirty="0">
                <a:latin typeface="Trebuchet MS"/>
                <a:cs typeface="Trebuchet MS"/>
              </a:rPr>
              <a:t>spaces</a:t>
            </a:r>
            <a:r>
              <a:rPr sz="1500" spc="-204" dirty="0">
                <a:latin typeface="Trebuchet MS"/>
                <a:cs typeface="Trebuchet MS"/>
              </a:rPr>
              <a:t> </a:t>
            </a:r>
            <a:r>
              <a:rPr sz="1500" spc="-65" dirty="0">
                <a:latin typeface="Trebuchet MS"/>
                <a:cs typeface="Trebuchet MS"/>
              </a:rPr>
              <a:t>below</a:t>
            </a:r>
            <a:endParaRPr sz="1500">
              <a:latin typeface="Trebuchet MS"/>
              <a:cs typeface="Trebuchet MS"/>
            </a:endParaRPr>
          </a:p>
          <a:p>
            <a:pPr marL="469900" marR="5080" indent="-228600" algn="just">
              <a:lnSpc>
                <a:spcPct val="1525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500" spc="-50" dirty="0">
                <a:latin typeface="Trebuchet MS"/>
                <a:cs typeface="Trebuchet MS"/>
              </a:rPr>
              <a:t>Within </a:t>
            </a:r>
            <a:r>
              <a:rPr sz="1500" b="1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48 </a:t>
            </a:r>
            <a:r>
              <a:rPr sz="15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hours </a:t>
            </a:r>
            <a:r>
              <a:rPr sz="1500" b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 </a:t>
            </a:r>
            <a:r>
              <a:rPr sz="1500" b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</a:t>
            </a:r>
            <a:r>
              <a:rPr sz="1500" b="1" u="sng" spc="-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injury,</a:t>
            </a:r>
            <a:r>
              <a:rPr sz="1500" b="1" spc="-114" dirty="0">
                <a:latin typeface="Trebuchet MS"/>
                <a:cs typeface="Trebuchet MS"/>
              </a:rPr>
              <a:t> </a:t>
            </a:r>
            <a:r>
              <a:rPr sz="1500" spc="-70" dirty="0">
                <a:latin typeface="Trebuchet MS"/>
                <a:cs typeface="Trebuchet MS"/>
              </a:rPr>
              <a:t>either </a:t>
            </a:r>
            <a:r>
              <a:rPr sz="1500" spc="-95" dirty="0">
                <a:latin typeface="Trebuchet MS"/>
                <a:cs typeface="Trebuchet MS"/>
              </a:rPr>
              <a:t>Fax </a:t>
            </a:r>
            <a:r>
              <a:rPr sz="1500" spc="-40" dirty="0">
                <a:latin typeface="Trebuchet MS"/>
                <a:cs typeface="Trebuchet MS"/>
              </a:rPr>
              <a:t>or </a:t>
            </a:r>
            <a:r>
              <a:rPr sz="1500" spc="-80" dirty="0">
                <a:latin typeface="Trebuchet MS"/>
                <a:cs typeface="Trebuchet MS"/>
              </a:rPr>
              <a:t>Email </a:t>
            </a:r>
            <a:r>
              <a:rPr sz="1500" spc="-70" dirty="0">
                <a:latin typeface="Trebuchet MS"/>
                <a:cs typeface="Trebuchet MS"/>
              </a:rPr>
              <a:t>the completed  </a:t>
            </a:r>
            <a:r>
              <a:rPr sz="1500" spc="-60" dirty="0">
                <a:latin typeface="Trebuchet MS"/>
                <a:cs typeface="Trebuchet MS"/>
              </a:rPr>
              <a:t>report </a:t>
            </a:r>
            <a:r>
              <a:rPr sz="1500" spc="-55" dirty="0">
                <a:latin typeface="Trebuchet MS"/>
                <a:cs typeface="Trebuchet MS"/>
              </a:rPr>
              <a:t>to </a:t>
            </a:r>
            <a:r>
              <a:rPr sz="1500" spc="-70" dirty="0">
                <a:latin typeface="Trebuchet MS"/>
                <a:cs typeface="Trebuchet MS"/>
              </a:rPr>
              <a:t>the </a:t>
            </a:r>
            <a:r>
              <a:rPr sz="1500" spc="-50" dirty="0">
                <a:latin typeface="Trebuchet MS"/>
                <a:cs typeface="Trebuchet MS"/>
              </a:rPr>
              <a:t>Serious </a:t>
            </a:r>
            <a:r>
              <a:rPr sz="1500" spc="-75" dirty="0">
                <a:latin typeface="Trebuchet MS"/>
                <a:cs typeface="Trebuchet MS"/>
              </a:rPr>
              <a:t>Injury </a:t>
            </a:r>
            <a:r>
              <a:rPr sz="1500" spc="-70" dirty="0">
                <a:latin typeface="Trebuchet MS"/>
                <a:cs typeface="Trebuchet MS"/>
              </a:rPr>
              <a:t>Case </a:t>
            </a:r>
            <a:r>
              <a:rPr sz="1500" spc="-40" dirty="0">
                <a:latin typeface="Trebuchet MS"/>
                <a:cs typeface="Trebuchet MS"/>
              </a:rPr>
              <a:t>Manager, </a:t>
            </a:r>
            <a:r>
              <a:rPr sz="1500" b="1" spc="-35" dirty="0">
                <a:latin typeface="Trebuchet MS"/>
                <a:cs typeface="Trebuchet MS"/>
              </a:rPr>
              <a:t>Mrs. </a:t>
            </a:r>
            <a:r>
              <a:rPr sz="1500" b="1" spc="-75" dirty="0">
                <a:latin typeface="Trebuchet MS"/>
                <a:cs typeface="Trebuchet MS"/>
              </a:rPr>
              <a:t>Gail </a:t>
            </a:r>
            <a:r>
              <a:rPr sz="1500" b="1" spc="-100" dirty="0">
                <a:latin typeface="Trebuchet MS"/>
                <a:cs typeface="Trebuchet MS"/>
              </a:rPr>
              <a:t>Baerecke </a:t>
            </a:r>
            <a:r>
              <a:rPr sz="1500" b="1" spc="190" dirty="0">
                <a:latin typeface="Trebuchet MS"/>
                <a:cs typeface="Trebuchet MS"/>
              </a:rPr>
              <a:t>– </a:t>
            </a:r>
            <a:r>
              <a:rPr sz="1500" b="1" spc="-110" dirty="0">
                <a:latin typeface="Trebuchet MS"/>
                <a:cs typeface="Trebuchet MS"/>
              </a:rPr>
              <a:t>Cell:  </a:t>
            </a:r>
            <a:r>
              <a:rPr sz="1500" b="1" spc="-125" dirty="0">
                <a:latin typeface="Trebuchet MS"/>
                <a:cs typeface="Trebuchet MS"/>
              </a:rPr>
              <a:t>0728903538, </a:t>
            </a:r>
            <a:r>
              <a:rPr sz="1500" b="1" spc="-95" dirty="0">
                <a:latin typeface="Trebuchet MS"/>
                <a:cs typeface="Trebuchet MS"/>
              </a:rPr>
              <a:t>e‐mail: </a:t>
            </a:r>
            <a:r>
              <a:rPr sz="15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4"/>
              </a:rPr>
              <a:t>manager@playersfund.org.za</a:t>
            </a:r>
            <a:r>
              <a:rPr sz="1500" b="1" spc="-80" dirty="0">
                <a:latin typeface="Trebuchet MS"/>
                <a:cs typeface="Trebuchet MS"/>
                <a:hlinkClick r:id="rId4"/>
              </a:rPr>
              <a:t>, </a:t>
            </a:r>
            <a:r>
              <a:rPr sz="1500" b="1" spc="-105" dirty="0">
                <a:latin typeface="Trebuchet MS"/>
                <a:cs typeface="Trebuchet MS"/>
              </a:rPr>
              <a:t>fax: </a:t>
            </a:r>
            <a:r>
              <a:rPr sz="1500" b="1" spc="-125" dirty="0">
                <a:latin typeface="Trebuchet MS"/>
                <a:cs typeface="Trebuchet MS"/>
              </a:rPr>
              <a:t>021 659</a:t>
            </a:r>
            <a:r>
              <a:rPr sz="1500" b="1" spc="-130" dirty="0">
                <a:latin typeface="Trebuchet MS"/>
                <a:cs typeface="Trebuchet MS"/>
              </a:rPr>
              <a:t> </a:t>
            </a:r>
            <a:r>
              <a:rPr sz="1500" b="1" spc="-125" dirty="0">
                <a:latin typeface="Trebuchet MS"/>
                <a:cs typeface="Trebuchet MS"/>
              </a:rPr>
              <a:t>5653</a:t>
            </a:r>
            <a:endParaRPr sz="1500">
              <a:latin typeface="Trebuchet MS"/>
              <a:cs typeface="Trebuchet MS"/>
            </a:endParaRPr>
          </a:p>
          <a:p>
            <a:pPr marL="469265" marR="5080" indent="-228600" algn="just">
              <a:lnSpc>
                <a:spcPct val="152500"/>
              </a:lnSpc>
              <a:spcBef>
                <a:spcPts val="90"/>
              </a:spcBef>
              <a:buFont typeface="Symbol"/>
              <a:buChar char=""/>
              <a:tabLst>
                <a:tab pos="469900" algn="l"/>
              </a:tabLst>
            </a:pPr>
            <a:r>
              <a:rPr sz="1500" spc="-85" dirty="0">
                <a:latin typeface="Trebuchet MS"/>
                <a:cs typeface="Trebuchet MS"/>
              </a:rPr>
              <a:t>The </a:t>
            </a:r>
            <a:r>
              <a:rPr sz="1500" spc="-50" dirty="0">
                <a:latin typeface="Trebuchet MS"/>
                <a:cs typeface="Trebuchet MS"/>
              </a:rPr>
              <a:t>Serious </a:t>
            </a:r>
            <a:r>
              <a:rPr sz="1500" spc="-75" dirty="0">
                <a:latin typeface="Trebuchet MS"/>
                <a:cs typeface="Trebuchet MS"/>
              </a:rPr>
              <a:t>Injury </a:t>
            </a:r>
            <a:r>
              <a:rPr sz="1500" spc="-70" dirty="0">
                <a:latin typeface="Trebuchet MS"/>
                <a:cs typeface="Trebuchet MS"/>
              </a:rPr>
              <a:t>Case </a:t>
            </a:r>
            <a:r>
              <a:rPr sz="1500" spc="-25" dirty="0">
                <a:latin typeface="Trebuchet MS"/>
                <a:cs typeface="Trebuchet MS"/>
              </a:rPr>
              <a:t>Manager </a:t>
            </a:r>
            <a:r>
              <a:rPr sz="1500" spc="-90" dirty="0">
                <a:latin typeface="Trebuchet MS"/>
                <a:cs typeface="Trebuchet MS"/>
              </a:rPr>
              <a:t>will </a:t>
            </a:r>
            <a:r>
              <a:rPr sz="1500" spc="-60" dirty="0">
                <a:latin typeface="Trebuchet MS"/>
                <a:cs typeface="Trebuchet MS"/>
              </a:rPr>
              <a:t>then inform </a:t>
            </a:r>
            <a:r>
              <a:rPr sz="1500" spc="-55" dirty="0">
                <a:latin typeface="Trebuchet MS"/>
                <a:cs typeface="Trebuchet MS"/>
              </a:rPr>
              <a:t>SARU’s Senior  </a:t>
            </a:r>
            <a:r>
              <a:rPr sz="1500" spc="-40" dirty="0">
                <a:latin typeface="Trebuchet MS"/>
                <a:cs typeface="Trebuchet MS"/>
              </a:rPr>
              <a:t>Manager: </a:t>
            </a:r>
            <a:r>
              <a:rPr sz="1500" spc="-60" dirty="0">
                <a:latin typeface="Trebuchet MS"/>
                <a:cs typeface="Trebuchet MS"/>
              </a:rPr>
              <a:t>Medical, </a:t>
            </a:r>
            <a:r>
              <a:rPr sz="1500" spc="-55" dirty="0">
                <a:latin typeface="Trebuchet MS"/>
                <a:cs typeface="Trebuchet MS"/>
              </a:rPr>
              <a:t>SARU’s Senior </a:t>
            </a:r>
            <a:r>
              <a:rPr sz="1500" spc="-40" dirty="0">
                <a:latin typeface="Trebuchet MS"/>
                <a:cs typeface="Trebuchet MS"/>
              </a:rPr>
              <a:t>Manager: </a:t>
            </a:r>
            <a:r>
              <a:rPr sz="1500" spc="-55" dirty="0">
                <a:latin typeface="Trebuchet MS"/>
                <a:cs typeface="Trebuchet MS"/>
              </a:rPr>
              <a:t>Rugby </a:t>
            </a:r>
            <a:r>
              <a:rPr sz="1500" spc="-90" dirty="0">
                <a:latin typeface="Trebuchet MS"/>
                <a:cs typeface="Trebuchet MS"/>
              </a:rPr>
              <a:t>Safety, </a:t>
            </a:r>
            <a:r>
              <a:rPr sz="1500" spc="-55" dirty="0">
                <a:latin typeface="Trebuchet MS"/>
                <a:cs typeface="Trebuchet MS"/>
              </a:rPr>
              <a:t>and also</a:t>
            </a:r>
            <a:r>
              <a:rPr sz="1500" spc="-200" dirty="0">
                <a:latin typeface="Trebuchet MS"/>
                <a:cs typeface="Trebuchet MS"/>
              </a:rPr>
              <a:t> </a:t>
            </a:r>
            <a:r>
              <a:rPr sz="1500" spc="-70" dirty="0">
                <a:latin typeface="Trebuchet MS"/>
                <a:cs typeface="Trebuchet MS"/>
              </a:rPr>
              <a:t>the  </a:t>
            </a:r>
            <a:r>
              <a:rPr sz="1500" spc="-75" dirty="0">
                <a:latin typeface="Trebuchet MS"/>
                <a:cs typeface="Trebuchet MS"/>
              </a:rPr>
              <a:t>relevant </a:t>
            </a:r>
            <a:r>
              <a:rPr sz="1500" spc="-70" dirty="0">
                <a:latin typeface="Trebuchet MS"/>
                <a:cs typeface="Trebuchet MS"/>
              </a:rPr>
              <a:t>Provincial</a:t>
            </a:r>
            <a:r>
              <a:rPr sz="1500" spc="-150" dirty="0">
                <a:latin typeface="Trebuchet MS"/>
                <a:cs typeface="Trebuchet MS"/>
              </a:rPr>
              <a:t> </a:t>
            </a:r>
            <a:r>
              <a:rPr sz="1500" spc="-45" dirty="0">
                <a:latin typeface="Trebuchet MS"/>
                <a:cs typeface="Trebuchet MS"/>
              </a:rPr>
              <a:t>union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21279" y="909066"/>
            <a:ext cx="2524760" cy="1041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6604" y="2037588"/>
            <a:ext cx="621855" cy="502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7465" y="2116835"/>
            <a:ext cx="560616" cy="422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45458" y="2120645"/>
            <a:ext cx="1182395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6546" y="2625851"/>
            <a:ext cx="198882" cy="204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8209" y="2632710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69741" y="2097785"/>
            <a:ext cx="13335" cy="436245"/>
          </a:xfrm>
          <a:custGeom>
            <a:avLst/>
            <a:gdLst/>
            <a:ahLst/>
            <a:cxnLst/>
            <a:rect l="l" t="t" r="r" b="b"/>
            <a:pathLst>
              <a:path w="13335" h="436244">
                <a:moveTo>
                  <a:pt x="12953" y="0"/>
                </a:moveTo>
                <a:lnTo>
                  <a:pt x="0" y="0"/>
                </a:lnTo>
                <a:lnTo>
                  <a:pt x="0" y="435864"/>
                </a:lnTo>
                <a:lnTo>
                  <a:pt x="12953" y="435864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70782" y="2096261"/>
            <a:ext cx="13335" cy="436245"/>
          </a:xfrm>
          <a:custGeom>
            <a:avLst/>
            <a:gdLst/>
            <a:ahLst/>
            <a:cxnLst/>
            <a:rect l="l" t="t" r="r" b="b"/>
            <a:pathLst>
              <a:path w="13335" h="436244">
                <a:moveTo>
                  <a:pt x="12953" y="0"/>
                </a:moveTo>
                <a:lnTo>
                  <a:pt x="0" y="0"/>
                </a:lnTo>
                <a:lnTo>
                  <a:pt x="0" y="435864"/>
                </a:lnTo>
                <a:lnTo>
                  <a:pt x="12953" y="435864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20445" y="3638550"/>
            <a:ext cx="6768465" cy="979169"/>
            <a:chOff x="520445" y="3638550"/>
            <a:chExt cx="6768465" cy="979169"/>
          </a:xfrm>
        </p:grpSpPr>
        <p:sp>
          <p:nvSpPr>
            <p:cNvPr id="19" name="object 19"/>
            <p:cNvSpPr/>
            <p:nvPr/>
          </p:nvSpPr>
          <p:spPr>
            <a:xfrm>
              <a:off x="525779" y="3643883"/>
              <a:ext cx="6758305" cy="969644"/>
            </a:xfrm>
            <a:custGeom>
              <a:avLst/>
              <a:gdLst/>
              <a:ahLst/>
              <a:cxnLst/>
              <a:rect l="l" t="t" r="r" b="b"/>
              <a:pathLst>
                <a:path w="6758305" h="969645">
                  <a:moveTo>
                    <a:pt x="6758178" y="0"/>
                  </a:moveTo>
                  <a:lnTo>
                    <a:pt x="0" y="0"/>
                  </a:lnTo>
                  <a:lnTo>
                    <a:pt x="0" y="969263"/>
                  </a:lnTo>
                  <a:lnTo>
                    <a:pt x="6758178" y="969263"/>
                  </a:lnTo>
                  <a:lnTo>
                    <a:pt x="675817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0445" y="3638550"/>
              <a:ext cx="6768465" cy="979169"/>
            </a:xfrm>
            <a:custGeom>
              <a:avLst/>
              <a:gdLst/>
              <a:ahLst/>
              <a:cxnLst/>
              <a:rect l="l" t="t" r="r" b="b"/>
              <a:pathLst>
                <a:path w="6768465" h="979170">
                  <a:moveTo>
                    <a:pt x="6768083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6768083" y="979170"/>
                  </a:lnTo>
                  <a:lnTo>
                    <a:pt x="6768083" y="974598"/>
                  </a:lnTo>
                  <a:lnTo>
                    <a:pt x="9906" y="974598"/>
                  </a:lnTo>
                  <a:lnTo>
                    <a:pt x="5334" y="970026"/>
                  </a:lnTo>
                  <a:lnTo>
                    <a:pt x="9906" y="970026"/>
                  </a:lnTo>
                  <a:lnTo>
                    <a:pt x="9906" y="9905"/>
                  </a:lnTo>
                  <a:lnTo>
                    <a:pt x="5334" y="9905"/>
                  </a:lnTo>
                  <a:lnTo>
                    <a:pt x="9906" y="5334"/>
                  </a:lnTo>
                  <a:lnTo>
                    <a:pt x="6768083" y="5334"/>
                  </a:lnTo>
                  <a:lnTo>
                    <a:pt x="6768083" y="0"/>
                  </a:lnTo>
                  <a:close/>
                </a:path>
                <a:path w="6768465" h="979170">
                  <a:moveTo>
                    <a:pt x="9906" y="970026"/>
                  </a:moveTo>
                  <a:lnTo>
                    <a:pt x="5334" y="970026"/>
                  </a:lnTo>
                  <a:lnTo>
                    <a:pt x="9906" y="974598"/>
                  </a:lnTo>
                  <a:lnTo>
                    <a:pt x="9906" y="970026"/>
                  </a:lnTo>
                  <a:close/>
                </a:path>
                <a:path w="6768465" h="979170">
                  <a:moveTo>
                    <a:pt x="6758939" y="970026"/>
                  </a:moveTo>
                  <a:lnTo>
                    <a:pt x="9906" y="970026"/>
                  </a:lnTo>
                  <a:lnTo>
                    <a:pt x="9906" y="974598"/>
                  </a:lnTo>
                  <a:lnTo>
                    <a:pt x="6758939" y="974598"/>
                  </a:lnTo>
                  <a:lnTo>
                    <a:pt x="6758939" y="970026"/>
                  </a:lnTo>
                  <a:close/>
                </a:path>
                <a:path w="6768465" h="979170">
                  <a:moveTo>
                    <a:pt x="6758939" y="5334"/>
                  </a:moveTo>
                  <a:lnTo>
                    <a:pt x="6758939" y="974598"/>
                  </a:lnTo>
                  <a:lnTo>
                    <a:pt x="6763511" y="970026"/>
                  </a:lnTo>
                  <a:lnTo>
                    <a:pt x="6768083" y="970026"/>
                  </a:lnTo>
                  <a:lnTo>
                    <a:pt x="6768083" y="9905"/>
                  </a:lnTo>
                  <a:lnTo>
                    <a:pt x="6763511" y="9905"/>
                  </a:lnTo>
                  <a:lnTo>
                    <a:pt x="6758939" y="5334"/>
                  </a:lnTo>
                  <a:close/>
                </a:path>
                <a:path w="6768465" h="979170">
                  <a:moveTo>
                    <a:pt x="6768083" y="970026"/>
                  </a:moveTo>
                  <a:lnTo>
                    <a:pt x="6763511" y="970026"/>
                  </a:lnTo>
                  <a:lnTo>
                    <a:pt x="6758939" y="974598"/>
                  </a:lnTo>
                  <a:lnTo>
                    <a:pt x="6768083" y="974598"/>
                  </a:lnTo>
                  <a:lnTo>
                    <a:pt x="6768083" y="970026"/>
                  </a:lnTo>
                  <a:close/>
                </a:path>
                <a:path w="6768465" h="979170">
                  <a:moveTo>
                    <a:pt x="9906" y="5334"/>
                  </a:moveTo>
                  <a:lnTo>
                    <a:pt x="5334" y="9905"/>
                  </a:lnTo>
                  <a:lnTo>
                    <a:pt x="9906" y="9905"/>
                  </a:lnTo>
                  <a:lnTo>
                    <a:pt x="9906" y="5334"/>
                  </a:lnTo>
                  <a:close/>
                </a:path>
                <a:path w="6768465" h="979170">
                  <a:moveTo>
                    <a:pt x="6758939" y="5334"/>
                  </a:moveTo>
                  <a:lnTo>
                    <a:pt x="9906" y="5334"/>
                  </a:lnTo>
                  <a:lnTo>
                    <a:pt x="9906" y="9905"/>
                  </a:lnTo>
                  <a:lnTo>
                    <a:pt x="6758939" y="9905"/>
                  </a:lnTo>
                  <a:lnTo>
                    <a:pt x="6758939" y="5334"/>
                  </a:lnTo>
                  <a:close/>
                </a:path>
                <a:path w="6768465" h="979170">
                  <a:moveTo>
                    <a:pt x="6768083" y="5334"/>
                  </a:moveTo>
                  <a:lnTo>
                    <a:pt x="6758939" y="5334"/>
                  </a:lnTo>
                  <a:lnTo>
                    <a:pt x="6763511" y="9905"/>
                  </a:lnTo>
                  <a:lnTo>
                    <a:pt x="6768083" y="9905"/>
                  </a:lnTo>
                  <a:lnTo>
                    <a:pt x="6768083" y="5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25780" y="3643884"/>
            <a:ext cx="6758305" cy="96964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95250" marR="88265" indent="-635" algn="just">
              <a:lnSpc>
                <a:spcPct val="117000"/>
              </a:lnSpc>
              <a:spcBef>
                <a:spcPts val="30"/>
              </a:spcBef>
            </a:pPr>
            <a:r>
              <a:rPr sz="1400" b="1" i="1" spc="-15" dirty="0">
                <a:latin typeface="Trebuchet MS"/>
                <a:cs typeface="Trebuchet MS"/>
              </a:rPr>
              <a:t>A </a:t>
            </a:r>
            <a:r>
              <a:rPr sz="1400" b="1" i="1" spc="-90" dirty="0">
                <a:latin typeface="Trebuchet MS"/>
                <a:cs typeface="Trebuchet MS"/>
              </a:rPr>
              <a:t>serious </a:t>
            </a:r>
            <a:r>
              <a:rPr sz="1400" b="1" i="1" spc="-65" dirty="0">
                <a:latin typeface="Trebuchet MS"/>
                <a:cs typeface="Trebuchet MS"/>
              </a:rPr>
              <a:t>and/or </a:t>
            </a:r>
            <a:r>
              <a:rPr sz="1400" b="1" i="1" spc="-105" dirty="0">
                <a:latin typeface="Trebuchet MS"/>
                <a:cs typeface="Trebuchet MS"/>
              </a:rPr>
              <a:t>catastrophic </a:t>
            </a:r>
            <a:r>
              <a:rPr sz="1400" b="1" i="1" spc="-114" dirty="0">
                <a:latin typeface="Trebuchet MS"/>
                <a:cs typeface="Trebuchet MS"/>
              </a:rPr>
              <a:t>injury </a:t>
            </a:r>
            <a:r>
              <a:rPr sz="1400" b="1" i="1" spc="-110" dirty="0">
                <a:latin typeface="Trebuchet MS"/>
                <a:cs typeface="Trebuchet MS"/>
              </a:rPr>
              <a:t>is </a:t>
            </a:r>
            <a:r>
              <a:rPr sz="1400" b="1" i="1" spc="-95" dirty="0">
                <a:latin typeface="Trebuchet MS"/>
                <a:cs typeface="Trebuchet MS"/>
              </a:rPr>
              <a:t>defined as any </a:t>
            </a:r>
            <a:r>
              <a:rPr sz="1400" b="1" i="1" spc="-100" dirty="0">
                <a:latin typeface="Trebuchet MS"/>
                <a:cs typeface="Trebuchet MS"/>
              </a:rPr>
              <a:t>head, neck, </a:t>
            </a:r>
            <a:r>
              <a:rPr sz="1400" b="1" i="1" spc="-105" dirty="0">
                <a:latin typeface="Trebuchet MS"/>
                <a:cs typeface="Trebuchet MS"/>
              </a:rPr>
              <a:t>spine, </a:t>
            </a:r>
            <a:r>
              <a:rPr sz="1400" b="1" i="1" spc="-100" dirty="0">
                <a:latin typeface="Trebuchet MS"/>
                <a:cs typeface="Trebuchet MS"/>
              </a:rPr>
              <a:t>or brain </a:t>
            </a:r>
            <a:r>
              <a:rPr sz="1400" b="1" i="1" spc="-114" dirty="0">
                <a:latin typeface="Trebuchet MS"/>
                <a:cs typeface="Trebuchet MS"/>
              </a:rPr>
              <a:t>injury  </a:t>
            </a:r>
            <a:r>
              <a:rPr sz="1400" b="1" i="1" spc="-105" dirty="0">
                <a:latin typeface="Trebuchet MS"/>
                <a:cs typeface="Trebuchet MS"/>
              </a:rPr>
              <a:t>that </a:t>
            </a:r>
            <a:r>
              <a:rPr sz="1400" b="1" i="1" spc="-110" dirty="0">
                <a:latin typeface="Trebuchet MS"/>
                <a:cs typeface="Trebuchet MS"/>
              </a:rPr>
              <a:t>is </a:t>
            </a:r>
            <a:r>
              <a:rPr sz="1400" b="1" i="1" spc="-100" dirty="0">
                <a:latin typeface="Trebuchet MS"/>
                <a:cs typeface="Trebuchet MS"/>
              </a:rPr>
              <a:t>life‐threatening, or </a:t>
            </a:r>
            <a:r>
              <a:rPr sz="1400" b="1" i="1" spc="-80" dirty="0">
                <a:latin typeface="Trebuchet MS"/>
                <a:cs typeface="Trebuchet MS"/>
              </a:rPr>
              <a:t>has </a:t>
            </a:r>
            <a:r>
              <a:rPr sz="1400" b="1" i="1" spc="-90" dirty="0">
                <a:latin typeface="Trebuchet MS"/>
                <a:cs typeface="Trebuchet MS"/>
              </a:rPr>
              <a:t>the </a:t>
            </a:r>
            <a:r>
              <a:rPr sz="1400" b="1" i="1" spc="-100" dirty="0">
                <a:latin typeface="Trebuchet MS"/>
                <a:cs typeface="Trebuchet MS"/>
              </a:rPr>
              <a:t>potential to </a:t>
            </a:r>
            <a:r>
              <a:rPr sz="1400" b="1" i="1" spc="-95" dirty="0">
                <a:latin typeface="Trebuchet MS"/>
                <a:cs typeface="Trebuchet MS"/>
              </a:rPr>
              <a:t>be permanently debilitating </a:t>
            </a:r>
            <a:r>
              <a:rPr sz="1400" b="1" i="1" spc="-80" dirty="0">
                <a:latin typeface="Trebuchet MS"/>
                <a:cs typeface="Trebuchet MS"/>
              </a:rPr>
              <a:t>and </a:t>
            </a:r>
            <a:r>
              <a:rPr sz="1400" b="1" i="1" spc="-100" dirty="0">
                <a:latin typeface="Trebuchet MS"/>
                <a:cs typeface="Trebuchet MS"/>
              </a:rPr>
              <a:t>results </a:t>
            </a:r>
            <a:r>
              <a:rPr sz="1400" b="1" i="1" spc="-80" dirty="0">
                <a:latin typeface="Trebuchet MS"/>
                <a:cs typeface="Trebuchet MS"/>
              </a:rPr>
              <a:t>in  </a:t>
            </a:r>
            <a:r>
              <a:rPr sz="1400" b="1" i="1" spc="-90" dirty="0">
                <a:latin typeface="Trebuchet MS"/>
                <a:cs typeface="Trebuchet MS"/>
              </a:rPr>
              <a:t>the emergency </a:t>
            </a:r>
            <a:r>
              <a:rPr sz="1400" b="1" i="1" spc="-85" dirty="0">
                <a:latin typeface="Trebuchet MS"/>
                <a:cs typeface="Trebuchet MS"/>
              </a:rPr>
              <a:t>admission </a:t>
            </a:r>
            <a:r>
              <a:rPr sz="1400" b="1" i="1" spc="-100" dirty="0">
                <a:latin typeface="Trebuchet MS"/>
                <a:cs typeface="Trebuchet MS"/>
              </a:rPr>
              <a:t>of </a:t>
            </a:r>
            <a:r>
              <a:rPr sz="1400" b="1" i="1" spc="-95" dirty="0">
                <a:latin typeface="Trebuchet MS"/>
                <a:cs typeface="Trebuchet MS"/>
              </a:rPr>
              <a:t>a </a:t>
            </a:r>
            <a:r>
              <a:rPr sz="1400" b="1" i="1" spc="-85" dirty="0">
                <a:latin typeface="Trebuchet MS"/>
                <a:cs typeface="Trebuchet MS"/>
              </a:rPr>
              <a:t>rugby </a:t>
            </a:r>
            <a:r>
              <a:rPr sz="1400" b="1" i="1" spc="-110" dirty="0">
                <a:latin typeface="Trebuchet MS"/>
                <a:cs typeface="Trebuchet MS"/>
              </a:rPr>
              <a:t>player </a:t>
            </a:r>
            <a:r>
              <a:rPr sz="1400" b="1" i="1" spc="-100" dirty="0">
                <a:latin typeface="Trebuchet MS"/>
                <a:cs typeface="Trebuchet MS"/>
              </a:rPr>
              <a:t>to </a:t>
            </a:r>
            <a:r>
              <a:rPr sz="1400" b="1" i="1" spc="-95" dirty="0">
                <a:latin typeface="Trebuchet MS"/>
                <a:cs typeface="Trebuchet MS"/>
              </a:rPr>
              <a:t>a hospital </a:t>
            </a:r>
            <a:r>
              <a:rPr sz="1400" b="1" i="1" spc="-100" dirty="0">
                <a:latin typeface="Trebuchet MS"/>
                <a:cs typeface="Trebuchet MS"/>
              </a:rPr>
              <a:t>or </a:t>
            </a:r>
            <a:r>
              <a:rPr sz="1400" b="1" i="1" spc="-95" dirty="0">
                <a:latin typeface="Trebuchet MS"/>
                <a:cs typeface="Trebuchet MS"/>
              </a:rPr>
              <a:t>medical </a:t>
            </a:r>
            <a:r>
              <a:rPr sz="1400" b="1" i="1" spc="-110" dirty="0">
                <a:latin typeface="Trebuchet MS"/>
                <a:cs typeface="Trebuchet MS"/>
              </a:rPr>
              <a:t>care</a:t>
            </a:r>
            <a:r>
              <a:rPr sz="1400" b="1" i="1" spc="-210" dirty="0">
                <a:latin typeface="Trebuchet MS"/>
                <a:cs typeface="Trebuchet MS"/>
              </a:rPr>
              <a:t> </a:t>
            </a:r>
            <a:r>
              <a:rPr sz="1400" b="1" i="1" spc="-110" dirty="0">
                <a:latin typeface="Trebuchet MS"/>
                <a:cs typeface="Trebuchet MS"/>
              </a:rPr>
              <a:t>centre.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6300" y="9105201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1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11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5350" y="8993885"/>
            <a:ext cx="5981700" cy="226695"/>
            <a:chOff x="895350" y="8993885"/>
            <a:chExt cx="5981700" cy="226695"/>
          </a:xfrm>
        </p:grpSpPr>
        <p:sp>
          <p:nvSpPr>
            <p:cNvPr id="3" name="object 3"/>
            <p:cNvSpPr/>
            <p:nvPr/>
          </p:nvSpPr>
          <p:spPr>
            <a:xfrm>
              <a:off x="895350" y="8993885"/>
              <a:ext cx="5981700" cy="6350"/>
            </a:xfrm>
            <a:custGeom>
              <a:avLst/>
              <a:gdLst/>
              <a:ahLst/>
              <a:cxnLst/>
              <a:rect l="l" t="t" r="r" b="b"/>
              <a:pathLst>
                <a:path w="5981700" h="6350">
                  <a:moveTo>
                    <a:pt x="5981700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981700" y="6095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59652" y="9006839"/>
              <a:ext cx="498348" cy="213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1700" y="889507"/>
            <a:ext cx="2766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3B1F"/>
                </a:solidFill>
                <a:latin typeface="Arial"/>
                <a:cs typeface="Arial"/>
              </a:rPr>
              <a:t>1. PLAYER (PRINT</a:t>
            </a:r>
            <a:r>
              <a:rPr sz="1500" b="1" i="1" spc="-30" dirty="0">
                <a:solidFill>
                  <a:srgbClr val="003B1F"/>
                </a:solidFill>
                <a:latin typeface="Arial"/>
                <a:cs typeface="Arial"/>
              </a:rPr>
              <a:t> </a:t>
            </a:r>
            <a:r>
              <a:rPr sz="1500" b="1" i="1" spc="-5" dirty="0">
                <a:solidFill>
                  <a:srgbClr val="003B1F"/>
                </a:solidFill>
                <a:latin typeface="Arial"/>
                <a:cs typeface="Arial"/>
              </a:rPr>
              <a:t>CLEARLY)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1281683"/>
            <a:ext cx="6151626" cy="5573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6300" y="9105201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2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11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9117901"/>
            <a:ext cx="6267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1100" b="1" spc="-90" dirty="0">
                <a:latin typeface="Trebuchet MS"/>
                <a:cs typeface="Trebuchet MS"/>
              </a:rPr>
              <a:t>3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5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11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7700" y="1183386"/>
            <a:ext cx="6447790" cy="8092440"/>
            <a:chOff x="647700" y="1183386"/>
            <a:chExt cx="6447790" cy="8092440"/>
          </a:xfrm>
        </p:grpSpPr>
        <p:sp>
          <p:nvSpPr>
            <p:cNvPr id="4" name="object 4"/>
            <p:cNvSpPr/>
            <p:nvPr/>
          </p:nvSpPr>
          <p:spPr>
            <a:xfrm>
              <a:off x="895350" y="8993886"/>
              <a:ext cx="5981700" cy="6350"/>
            </a:xfrm>
            <a:custGeom>
              <a:avLst/>
              <a:gdLst/>
              <a:ahLst/>
              <a:cxnLst/>
              <a:rect l="l" t="t" r="r" b="b"/>
              <a:pathLst>
                <a:path w="5981700" h="6350">
                  <a:moveTo>
                    <a:pt x="5981700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981700" y="6095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9652" y="9006840"/>
              <a:ext cx="498348" cy="213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7700" y="1183386"/>
              <a:ext cx="6447409" cy="80924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1700" y="888745"/>
            <a:ext cx="26498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solidFill>
                  <a:srgbClr val="003B1F"/>
                </a:solidFill>
                <a:latin typeface="Arial"/>
                <a:cs typeface="Arial"/>
              </a:rPr>
              <a:t>2. INJURY (PRINT</a:t>
            </a:r>
            <a:r>
              <a:rPr sz="1500" i="1" spc="-20" dirty="0">
                <a:solidFill>
                  <a:srgbClr val="003B1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003B1F"/>
                </a:solidFill>
                <a:latin typeface="Arial"/>
                <a:cs typeface="Arial"/>
              </a:rPr>
              <a:t>CLEARLY)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9117901"/>
            <a:ext cx="6267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1100" b="1" spc="-90" dirty="0">
                <a:latin typeface="Trebuchet MS"/>
                <a:cs typeface="Trebuchet MS"/>
              </a:rPr>
              <a:t>4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5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11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00" y="1292352"/>
            <a:ext cx="6508115" cy="8236584"/>
            <a:chOff x="609600" y="1292352"/>
            <a:chExt cx="6508115" cy="8236584"/>
          </a:xfrm>
        </p:grpSpPr>
        <p:sp>
          <p:nvSpPr>
            <p:cNvPr id="4" name="object 4"/>
            <p:cNvSpPr/>
            <p:nvPr/>
          </p:nvSpPr>
          <p:spPr>
            <a:xfrm>
              <a:off x="895350" y="8993886"/>
              <a:ext cx="5981700" cy="6350"/>
            </a:xfrm>
            <a:custGeom>
              <a:avLst/>
              <a:gdLst/>
              <a:ahLst/>
              <a:cxnLst/>
              <a:rect l="l" t="t" r="r" b="b"/>
              <a:pathLst>
                <a:path w="5981700" h="6350">
                  <a:moveTo>
                    <a:pt x="5981700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981700" y="6095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9652" y="9006840"/>
              <a:ext cx="498348" cy="213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1292352"/>
              <a:ext cx="6507886" cy="82364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1700" y="889507"/>
            <a:ext cx="399287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3B1F"/>
                </a:solidFill>
                <a:latin typeface="Arial"/>
                <a:cs typeface="Arial"/>
              </a:rPr>
              <a:t>2. INJURY (PRINT CLEARLY) -</a:t>
            </a:r>
            <a:r>
              <a:rPr sz="1500" b="1" i="1" spc="20" dirty="0">
                <a:solidFill>
                  <a:srgbClr val="003B1F"/>
                </a:solidFill>
                <a:latin typeface="Arial"/>
                <a:cs typeface="Arial"/>
              </a:rPr>
              <a:t> </a:t>
            </a:r>
            <a:r>
              <a:rPr sz="1500" b="1" i="1" spc="-5" dirty="0">
                <a:solidFill>
                  <a:srgbClr val="003B1F"/>
                </a:solidFill>
                <a:latin typeface="Arial"/>
                <a:cs typeface="Arial"/>
              </a:rPr>
              <a:t>CONTINUED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5350" y="8993885"/>
            <a:ext cx="5981700" cy="226695"/>
            <a:chOff x="895350" y="8993885"/>
            <a:chExt cx="5981700" cy="226695"/>
          </a:xfrm>
        </p:grpSpPr>
        <p:sp>
          <p:nvSpPr>
            <p:cNvPr id="3" name="object 3"/>
            <p:cNvSpPr/>
            <p:nvPr/>
          </p:nvSpPr>
          <p:spPr>
            <a:xfrm>
              <a:off x="895350" y="8993885"/>
              <a:ext cx="5981700" cy="6350"/>
            </a:xfrm>
            <a:custGeom>
              <a:avLst/>
              <a:gdLst/>
              <a:ahLst/>
              <a:cxnLst/>
              <a:rect l="l" t="t" r="r" b="b"/>
              <a:pathLst>
                <a:path w="5981700" h="6350">
                  <a:moveTo>
                    <a:pt x="5981700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981700" y="6095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59652" y="9006839"/>
              <a:ext cx="498348" cy="213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14755" y="1270253"/>
            <a:ext cx="6374777" cy="6414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888745"/>
            <a:ext cx="2639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solidFill>
                  <a:srgbClr val="003B1F"/>
                </a:solidFill>
                <a:latin typeface="Arial"/>
                <a:cs typeface="Arial"/>
              </a:rPr>
              <a:t>3. MATCH (PRINT</a:t>
            </a:r>
            <a:r>
              <a:rPr sz="1500" i="1" spc="-20" dirty="0">
                <a:solidFill>
                  <a:srgbClr val="003B1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003B1F"/>
                </a:solidFill>
                <a:latin typeface="Arial"/>
                <a:cs typeface="Arial"/>
              </a:rPr>
              <a:t>CLEARLY)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00" y="9105201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5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11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5350" y="8993885"/>
            <a:ext cx="5981700" cy="226695"/>
            <a:chOff x="895350" y="8993885"/>
            <a:chExt cx="5981700" cy="226695"/>
          </a:xfrm>
        </p:grpSpPr>
        <p:sp>
          <p:nvSpPr>
            <p:cNvPr id="3" name="object 3"/>
            <p:cNvSpPr/>
            <p:nvPr/>
          </p:nvSpPr>
          <p:spPr>
            <a:xfrm>
              <a:off x="895350" y="8993885"/>
              <a:ext cx="5981700" cy="6350"/>
            </a:xfrm>
            <a:custGeom>
              <a:avLst/>
              <a:gdLst/>
              <a:ahLst/>
              <a:cxnLst/>
              <a:rect l="l" t="t" r="r" b="b"/>
              <a:pathLst>
                <a:path w="5981700" h="6350">
                  <a:moveTo>
                    <a:pt x="5981700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981700" y="6095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59652" y="9006839"/>
              <a:ext cx="498348" cy="213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85800" y="1286255"/>
            <a:ext cx="6296050" cy="3863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889507"/>
            <a:ext cx="3505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3B1F"/>
                </a:solidFill>
                <a:latin typeface="Arial"/>
                <a:cs typeface="Arial"/>
              </a:rPr>
              <a:t>4. CLUB CONTACT (PRINT</a:t>
            </a:r>
            <a:r>
              <a:rPr sz="1500" b="1" i="1" spc="-15" dirty="0">
                <a:solidFill>
                  <a:srgbClr val="003B1F"/>
                </a:solidFill>
                <a:latin typeface="Arial"/>
                <a:cs typeface="Arial"/>
              </a:rPr>
              <a:t> </a:t>
            </a:r>
            <a:r>
              <a:rPr sz="1500" b="1" i="1" spc="-5" dirty="0">
                <a:solidFill>
                  <a:srgbClr val="003B1F"/>
                </a:solidFill>
                <a:latin typeface="Arial"/>
                <a:cs typeface="Arial"/>
              </a:rPr>
              <a:t>CLEARLY)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300" y="9105201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6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z="11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5224525"/>
            <a:ext cx="4725035" cy="68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 marR="5080" indent="-158115">
              <a:lnSpc>
                <a:spcPct val="1437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3300"/>
                </a:solidFill>
                <a:latin typeface="Arial"/>
                <a:cs typeface="Arial"/>
              </a:rPr>
              <a:t>5. PROVINCIAL UNION </a:t>
            </a:r>
            <a:r>
              <a:rPr sz="1500" b="1" i="1" u="heavy" spc="-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BOKSMART COORDINATOR </a:t>
            </a:r>
            <a:r>
              <a:rPr sz="1500" b="1" i="1" spc="-5" dirty="0">
                <a:solidFill>
                  <a:srgbClr val="003300"/>
                </a:solidFill>
                <a:latin typeface="Arial"/>
                <a:cs typeface="Arial"/>
              </a:rPr>
              <a:t> CONTACT</a:t>
            </a:r>
            <a:r>
              <a:rPr sz="1500" b="1" i="1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500" b="1" i="1" spc="-5" dirty="0">
                <a:solidFill>
                  <a:srgbClr val="003300"/>
                </a:solidFill>
                <a:latin typeface="Arial"/>
                <a:cs typeface="Arial"/>
              </a:rPr>
              <a:t>DETAILS: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04494" y="6044184"/>
          <a:ext cx="6076950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 gridSpan="6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Union BokSmart</a:t>
                      </a:r>
                      <a:r>
                        <a:rPr sz="1500" b="1" spc="-1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Representatives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UNION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REPRESENTATIVE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MOBILE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OFFICE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FAX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EMAIL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Boland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Cliffie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Booysen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0829950117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021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8732317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021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8734823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4"/>
                        </a:rPr>
                        <a:t>cliffie@bolandrugby.co.za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Border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Sindile</a:t>
                      </a:r>
                      <a:r>
                        <a:rPr sz="900" spc="-1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Mayende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0842614864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043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7435998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043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7436613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5"/>
                        </a:rPr>
                        <a:t>sindile@borderrugby.co.za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635"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sz="900" b="1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Bulls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Kosie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Horn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0824995095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012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4200709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086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5940034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6"/>
                        </a:rPr>
                        <a:t>kosie@bluebull.co.za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SWD</a:t>
                      </a:r>
                      <a:r>
                        <a:rPr sz="900" b="1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Eagles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Martin de</a:t>
                      </a:r>
                      <a:r>
                        <a:rPr sz="900" spc="-1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Vos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0734442551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044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8730137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044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8730405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7"/>
                        </a:rPr>
                        <a:t>martin@swdeagles.co.za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EP</a:t>
                      </a:r>
                      <a:r>
                        <a:rPr sz="900" b="1" spc="-1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Kings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Neville</a:t>
                      </a:r>
                      <a:r>
                        <a:rPr sz="900" spc="-1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Jonas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0739602470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041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4088922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086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7432977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8"/>
                        </a:rPr>
                        <a:t>neville@eprugby.co.za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Free</a:t>
                      </a:r>
                      <a:r>
                        <a:rPr sz="900" b="1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State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Selvyn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Colby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0827722332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051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4071702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051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4071791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9"/>
                        </a:rPr>
                        <a:t>scolby@fsrugby.co.za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Griquas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Kat</a:t>
                      </a:r>
                      <a:r>
                        <a:rPr sz="900" spc="-1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Swanepoel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0828223770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053 832</a:t>
                      </a:r>
                      <a:r>
                        <a:rPr sz="900" spc="-2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8773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086 620</a:t>
                      </a:r>
                      <a:r>
                        <a:rPr sz="900" spc="-4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9282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008640"/>
                          </a:solidFill>
                          <a:latin typeface="Arial"/>
                          <a:cs typeface="Arial"/>
                          <a:hlinkClick r:id="rId10"/>
                        </a:rPr>
                        <a:t>Refs@gwrugby.co.za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89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Griffons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196850" indent="-136525">
                        <a:lnSpc>
                          <a:spcPct val="1044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Steps</a:t>
                      </a:r>
                      <a:r>
                        <a:rPr sz="900" spc="-4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(Stefan)  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Pretorius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0728310998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057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3526482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086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6862018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5" dirty="0">
                          <a:solidFill>
                            <a:srgbClr val="008640"/>
                          </a:solidFill>
                          <a:latin typeface="Arial"/>
                          <a:cs typeface="Arial"/>
                          <a:hlinkClick r:id="rId11"/>
                        </a:rPr>
                        <a:t>chellas7@yahoo.com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Leopards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Henry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Stewart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0845876369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018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2975304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018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2971657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12"/>
                        </a:rPr>
                        <a:t>stewart@leopardsrugby.co.za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Lions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Timmy</a:t>
                      </a:r>
                      <a:r>
                        <a:rPr sz="900" spc="-2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Goodwin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0828508707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011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4022960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086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6862018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13"/>
                        </a:rPr>
                        <a:t>timmy@glru.co.za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Pumas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Hendry</a:t>
                      </a:r>
                      <a:r>
                        <a:rPr sz="900" spc="-2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Matonsi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0823595907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013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6562647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086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5249906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14"/>
                        </a:rPr>
                        <a:t>hendry@pumas.co.za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b="1" spc="-1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Sharks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Archie</a:t>
                      </a:r>
                      <a:r>
                        <a:rPr sz="900" spc="-1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Sehlako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0823847787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031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3088426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031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3129197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15"/>
                        </a:rPr>
                        <a:t>archie@thesharks.co.za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Valke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Alfred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Ross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0824573278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016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9762112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016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9762034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16"/>
                        </a:rPr>
                        <a:t>aross@icon.co.za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162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60"/>
                        </a:spcBef>
                      </a:pPr>
                      <a:r>
                        <a:rPr sz="900" b="1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WP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Ben</a:t>
                      </a:r>
                      <a:r>
                        <a:rPr sz="900" spc="-1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Theron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0832693590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021</a:t>
                      </a:r>
                      <a:r>
                        <a:rPr sz="900" spc="-2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6594502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021</a:t>
                      </a:r>
                      <a:r>
                        <a:rPr sz="900" spc="-30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323232"/>
                          </a:solidFill>
                          <a:latin typeface="Arial"/>
                          <a:cs typeface="Arial"/>
                        </a:rPr>
                        <a:t>9592336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00853E"/>
                          </a:solidFill>
                          <a:latin typeface="Arial"/>
                          <a:cs typeface="Arial"/>
                          <a:hlinkClick r:id="rId17"/>
                        </a:rPr>
                        <a:t>BTheron@wprugby.co.za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305" y="403985"/>
            <a:ext cx="251523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4" name="object 4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8990" y="4261220"/>
            <a:ext cx="125539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i="1" spc="-50" dirty="0">
                <a:latin typeface="Trebuchet MS"/>
                <a:cs typeface="Trebuchet MS"/>
                <a:hlinkClick r:id="rId3"/>
              </a:rPr>
              <a:t>www.BokSmart.com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5009" y="4261220"/>
            <a:ext cx="67119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i="1" spc="-40" dirty="0">
                <a:latin typeface="Trebuchet MS"/>
                <a:cs typeface="Trebuchet MS"/>
              </a:rPr>
              <a:t>/BokSmart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8575" y="4261220"/>
            <a:ext cx="73596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i="1" spc="-30" dirty="0">
                <a:latin typeface="Trebuchet MS"/>
                <a:cs typeface="Trebuchet MS"/>
              </a:rPr>
              <a:t>@BokSmart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3263" y="4780027"/>
            <a:ext cx="532892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u="heavy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Serious </a:t>
            </a:r>
            <a:r>
              <a:rPr sz="2150" b="1" u="heavy" spc="-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Injury </a:t>
            </a:r>
            <a:r>
              <a:rPr sz="2150" b="1" u="heavy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Report </a:t>
            </a:r>
            <a:r>
              <a:rPr sz="2150" b="1" u="heavy" spc="-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Follow‐up</a:t>
            </a:r>
            <a:r>
              <a:rPr sz="2150" b="1" u="heavy" spc="-3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150" b="1" u="heavy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Questionnaire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23744" y="2475738"/>
            <a:ext cx="2714591" cy="1109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6614" y="3678935"/>
            <a:ext cx="585330" cy="472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9470" y="3752850"/>
            <a:ext cx="530161" cy="397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5552" y="3756659"/>
            <a:ext cx="1115390" cy="394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23309" y="4234434"/>
            <a:ext cx="186689" cy="186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8679" y="4238244"/>
            <a:ext cx="182968" cy="1798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84220" y="3734561"/>
            <a:ext cx="12700" cy="410845"/>
          </a:xfrm>
          <a:custGeom>
            <a:avLst/>
            <a:gdLst/>
            <a:ahLst/>
            <a:cxnLst/>
            <a:rect l="l" t="t" r="r" b="b"/>
            <a:pathLst>
              <a:path w="12700" h="410845">
                <a:moveTo>
                  <a:pt x="12191" y="0"/>
                </a:moveTo>
                <a:lnTo>
                  <a:pt x="0" y="0"/>
                </a:lnTo>
                <a:lnTo>
                  <a:pt x="0" y="410718"/>
                </a:lnTo>
                <a:lnTo>
                  <a:pt x="12191" y="410718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4685" y="3733800"/>
            <a:ext cx="11430" cy="410209"/>
          </a:xfrm>
          <a:custGeom>
            <a:avLst/>
            <a:gdLst/>
            <a:ahLst/>
            <a:cxnLst/>
            <a:rect l="l" t="t" r="r" b="b"/>
            <a:pathLst>
              <a:path w="11429" h="410210">
                <a:moveTo>
                  <a:pt x="11429" y="0"/>
                </a:moveTo>
                <a:lnTo>
                  <a:pt x="0" y="0"/>
                </a:lnTo>
                <a:lnTo>
                  <a:pt x="0" y="409955"/>
                </a:lnTo>
                <a:lnTo>
                  <a:pt x="11429" y="409955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45998" y="5734050"/>
            <a:ext cx="6367780" cy="1489075"/>
            <a:chOff x="745998" y="5734050"/>
            <a:chExt cx="6367780" cy="1489075"/>
          </a:xfrm>
        </p:grpSpPr>
        <p:sp>
          <p:nvSpPr>
            <p:cNvPr id="20" name="object 20"/>
            <p:cNvSpPr/>
            <p:nvPr/>
          </p:nvSpPr>
          <p:spPr>
            <a:xfrm>
              <a:off x="750570" y="5738622"/>
              <a:ext cx="6358255" cy="1480820"/>
            </a:xfrm>
            <a:custGeom>
              <a:avLst/>
              <a:gdLst/>
              <a:ahLst/>
              <a:cxnLst/>
              <a:rect l="l" t="t" r="r" b="b"/>
              <a:pathLst>
                <a:path w="6358255" h="1480820">
                  <a:moveTo>
                    <a:pt x="6358128" y="0"/>
                  </a:moveTo>
                  <a:lnTo>
                    <a:pt x="0" y="0"/>
                  </a:lnTo>
                  <a:lnTo>
                    <a:pt x="0" y="1480565"/>
                  </a:lnTo>
                  <a:lnTo>
                    <a:pt x="6358128" y="1480565"/>
                  </a:lnTo>
                  <a:lnTo>
                    <a:pt x="635812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5998" y="5734050"/>
              <a:ext cx="6367780" cy="1489075"/>
            </a:xfrm>
            <a:custGeom>
              <a:avLst/>
              <a:gdLst/>
              <a:ahLst/>
              <a:cxnLst/>
              <a:rect l="l" t="t" r="r" b="b"/>
              <a:pathLst>
                <a:path w="6367780" h="1489075">
                  <a:moveTo>
                    <a:pt x="6367272" y="0"/>
                  </a:moveTo>
                  <a:lnTo>
                    <a:pt x="0" y="0"/>
                  </a:lnTo>
                  <a:lnTo>
                    <a:pt x="0" y="1488948"/>
                  </a:lnTo>
                  <a:lnTo>
                    <a:pt x="6367272" y="1488948"/>
                  </a:lnTo>
                  <a:lnTo>
                    <a:pt x="6367272" y="1485138"/>
                  </a:lnTo>
                  <a:lnTo>
                    <a:pt x="8381" y="1485138"/>
                  </a:lnTo>
                  <a:lnTo>
                    <a:pt x="4571" y="1480566"/>
                  </a:lnTo>
                  <a:lnTo>
                    <a:pt x="8381" y="1480566"/>
                  </a:lnTo>
                  <a:lnTo>
                    <a:pt x="8381" y="9144"/>
                  </a:lnTo>
                  <a:lnTo>
                    <a:pt x="4571" y="9144"/>
                  </a:lnTo>
                  <a:lnTo>
                    <a:pt x="8381" y="4572"/>
                  </a:lnTo>
                  <a:lnTo>
                    <a:pt x="6367272" y="4572"/>
                  </a:lnTo>
                  <a:lnTo>
                    <a:pt x="6367272" y="0"/>
                  </a:lnTo>
                  <a:close/>
                </a:path>
                <a:path w="6367780" h="1489075">
                  <a:moveTo>
                    <a:pt x="8381" y="1480566"/>
                  </a:moveTo>
                  <a:lnTo>
                    <a:pt x="4571" y="1480566"/>
                  </a:lnTo>
                  <a:lnTo>
                    <a:pt x="8381" y="1485138"/>
                  </a:lnTo>
                  <a:lnTo>
                    <a:pt x="8381" y="1480566"/>
                  </a:lnTo>
                  <a:close/>
                </a:path>
                <a:path w="6367780" h="1489075">
                  <a:moveTo>
                    <a:pt x="6358128" y="1480566"/>
                  </a:moveTo>
                  <a:lnTo>
                    <a:pt x="8381" y="1480566"/>
                  </a:lnTo>
                  <a:lnTo>
                    <a:pt x="8381" y="1485138"/>
                  </a:lnTo>
                  <a:lnTo>
                    <a:pt x="6358128" y="1485138"/>
                  </a:lnTo>
                  <a:lnTo>
                    <a:pt x="6358128" y="1480566"/>
                  </a:lnTo>
                  <a:close/>
                </a:path>
                <a:path w="6367780" h="1489075">
                  <a:moveTo>
                    <a:pt x="6358128" y="4572"/>
                  </a:moveTo>
                  <a:lnTo>
                    <a:pt x="6358128" y="1485138"/>
                  </a:lnTo>
                  <a:lnTo>
                    <a:pt x="6362700" y="1480566"/>
                  </a:lnTo>
                  <a:lnTo>
                    <a:pt x="6367272" y="1480566"/>
                  </a:lnTo>
                  <a:lnTo>
                    <a:pt x="6367272" y="9144"/>
                  </a:lnTo>
                  <a:lnTo>
                    <a:pt x="6362700" y="9144"/>
                  </a:lnTo>
                  <a:lnTo>
                    <a:pt x="6358128" y="4572"/>
                  </a:lnTo>
                  <a:close/>
                </a:path>
                <a:path w="6367780" h="1489075">
                  <a:moveTo>
                    <a:pt x="6367272" y="1480566"/>
                  </a:moveTo>
                  <a:lnTo>
                    <a:pt x="6362700" y="1480566"/>
                  </a:lnTo>
                  <a:lnTo>
                    <a:pt x="6358128" y="1485138"/>
                  </a:lnTo>
                  <a:lnTo>
                    <a:pt x="6367272" y="1485138"/>
                  </a:lnTo>
                  <a:lnTo>
                    <a:pt x="6367272" y="1480566"/>
                  </a:lnTo>
                  <a:close/>
                </a:path>
                <a:path w="6367780" h="1489075">
                  <a:moveTo>
                    <a:pt x="8381" y="4572"/>
                  </a:moveTo>
                  <a:lnTo>
                    <a:pt x="4571" y="9144"/>
                  </a:lnTo>
                  <a:lnTo>
                    <a:pt x="8381" y="9144"/>
                  </a:lnTo>
                  <a:lnTo>
                    <a:pt x="8381" y="4572"/>
                  </a:lnTo>
                  <a:close/>
                </a:path>
                <a:path w="6367780" h="1489075">
                  <a:moveTo>
                    <a:pt x="6358128" y="4572"/>
                  </a:moveTo>
                  <a:lnTo>
                    <a:pt x="8381" y="4572"/>
                  </a:lnTo>
                  <a:lnTo>
                    <a:pt x="8381" y="9144"/>
                  </a:lnTo>
                  <a:lnTo>
                    <a:pt x="6358128" y="9144"/>
                  </a:lnTo>
                  <a:lnTo>
                    <a:pt x="6358128" y="4572"/>
                  </a:lnTo>
                  <a:close/>
                </a:path>
                <a:path w="6367780" h="1489075">
                  <a:moveTo>
                    <a:pt x="6367272" y="4572"/>
                  </a:moveTo>
                  <a:lnTo>
                    <a:pt x="6358128" y="4572"/>
                  </a:lnTo>
                  <a:lnTo>
                    <a:pt x="6362700" y="9144"/>
                  </a:lnTo>
                  <a:lnTo>
                    <a:pt x="6367272" y="9144"/>
                  </a:lnTo>
                  <a:lnTo>
                    <a:pt x="6367272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0569" y="5738621"/>
            <a:ext cx="6358255" cy="14808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90170" algn="just">
              <a:lnSpc>
                <a:spcPct val="100000"/>
              </a:lnSpc>
              <a:spcBef>
                <a:spcPts val="320"/>
              </a:spcBef>
            </a:pPr>
            <a:r>
              <a:rPr sz="1750" b="1" i="1" spc="5" dirty="0">
                <a:latin typeface="Trebuchet MS"/>
                <a:cs typeface="Trebuchet MS"/>
              </a:rPr>
              <a:t>A </a:t>
            </a:r>
            <a:r>
              <a:rPr sz="1750" b="1" i="1" spc="-95" dirty="0">
                <a:latin typeface="Trebuchet MS"/>
                <a:cs typeface="Trebuchet MS"/>
              </a:rPr>
              <a:t>serious </a:t>
            </a:r>
            <a:r>
              <a:rPr sz="1750" b="1" i="1" spc="-60" dirty="0">
                <a:latin typeface="Trebuchet MS"/>
                <a:cs typeface="Trebuchet MS"/>
              </a:rPr>
              <a:t>and/or </a:t>
            </a:r>
            <a:r>
              <a:rPr sz="1750" b="1" i="1" spc="-114" dirty="0">
                <a:latin typeface="Trebuchet MS"/>
                <a:cs typeface="Trebuchet MS"/>
              </a:rPr>
              <a:t>catastrophic </a:t>
            </a:r>
            <a:r>
              <a:rPr sz="1750" b="1" i="1" spc="-125" dirty="0">
                <a:latin typeface="Trebuchet MS"/>
                <a:cs typeface="Trebuchet MS"/>
              </a:rPr>
              <a:t>injury </a:t>
            </a:r>
            <a:r>
              <a:rPr sz="1750" b="1" i="1" spc="-114" dirty="0">
                <a:latin typeface="Trebuchet MS"/>
                <a:cs typeface="Trebuchet MS"/>
              </a:rPr>
              <a:t>is </a:t>
            </a:r>
            <a:r>
              <a:rPr sz="1750" b="1" i="1" spc="-105" dirty="0">
                <a:latin typeface="Trebuchet MS"/>
                <a:cs typeface="Trebuchet MS"/>
              </a:rPr>
              <a:t>defined </a:t>
            </a:r>
            <a:r>
              <a:rPr sz="1750" b="1" i="1" spc="-95" dirty="0">
                <a:latin typeface="Trebuchet MS"/>
                <a:cs typeface="Trebuchet MS"/>
              </a:rPr>
              <a:t>as </a:t>
            </a:r>
            <a:r>
              <a:rPr sz="1750" b="1" i="1" spc="-100" dirty="0">
                <a:latin typeface="Trebuchet MS"/>
                <a:cs typeface="Trebuchet MS"/>
              </a:rPr>
              <a:t>any </a:t>
            </a:r>
            <a:r>
              <a:rPr sz="1750" b="1" i="1" spc="-105" dirty="0">
                <a:latin typeface="Trebuchet MS"/>
                <a:cs typeface="Trebuchet MS"/>
              </a:rPr>
              <a:t>head,</a:t>
            </a:r>
            <a:r>
              <a:rPr sz="1750" b="1" i="1" spc="65" dirty="0">
                <a:latin typeface="Trebuchet MS"/>
                <a:cs typeface="Trebuchet MS"/>
              </a:rPr>
              <a:t> </a:t>
            </a:r>
            <a:r>
              <a:rPr sz="1750" b="1" i="1" spc="-110" dirty="0">
                <a:latin typeface="Trebuchet MS"/>
                <a:cs typeface="Trebuchet MS"/>
              </a:rPr>
              <a:t>neck,</a:t>
            </a:r>
            <a:endParaRPr sz="1750">
              <a:latin typeface="Trebuchet MS"/>
              <a:cs typeface="Trebuchet MS"/>
            </a:endParaRPr>
          </a:p>
          <a:p>
            <a:pPr marL="90170" marR="81280" indent="-635" algn="just">
              <a:lnSpc>
                <a:spcPct val="119400"/>
              </a:lnSpc>
              <a:spcBef>
                <a:spcPts val="5"/>
              </a:spcBef>
            </a:pPr>
            <a:r>
              <a:rPr sz="1750" b="1" i="1" spc="-114" dirty="0">
                <a:latin typeface="Trebuchet MS"/>
                <a:cs typeface="Trebuchet MS"/>
              </a:rPr>
              <a:t>spine, </a:t>
            </a:r>
            <a:r>
              <a:rPr sz="1750" b="1" i="1" spc="-110" dirty="0">
                <a:latin typeface="Trebuchet MS"/>
                <a:cs typeface="Trebuchet MS"/>
              </a:rPr>
              <a:t>or </a:t>
            </a:r>
            <a:r>
              <a:rPr sz="1750" b="1" i="1" spc="-105" dirty="0">
                <a:latin typeface="Trebuchet MS"/>
                <a:cs typeface="Trebuchet MS"/>
              </a:rPr>
              <a:t>brain </a:t>
            </a:r>
            <a:r>
              <a:rPr sz="1750" b="1" i="1" spc="-125" dirty="0">
                <a:latin typeface="Trebuchet MS"/>
                <a:cs typeface="Trebuchet MS"/>
              </a:rPr>
              <a:t>injury </a:t>
            </a:r>
            <a:r>
              <a:rPr sz="1750" b="1" i="1" spc="-110" dirty="0">
                <a:latin typeface="Trebuchet MS"/>
                <a:cs typeface="Trebuchet MS"/>
              </a:rPr>
              <a:t>that </a:t>
            </a:r>
            <a:r>
              <a:rPr sz="1750" b="1" i="1" spc="-114" dirty="0">
                <a:latin typeface="Trebuchet MS"/>
                <a:cs typeface="Trebuchet MS"/>
              </a:rPr>
              <a:t>is </a:t>
            </a:r>
            <a:r>
              <a:rPr sz="1750" b="1" i="1" spc="-105" dirty="0">
                <a:latin typeface="Trebuchet MS"/>
                <a:cs typeface="Trebuchet MS"/>
              </a:rPr>
              <a:t>life‐threatening, </a:t>
            </a:r>
            <a:r>
              <a:rPr sz="1750" b="1" i="1" spc="-110" dirty="0">
                <a:latin typeface="Trebuchet MS"/>
                <a:cs typeface="Trebuchet MS"/>
              </a:rPr>
              <a:t>or </a:t>
            </a:r>
            <a:r>
              <a:rPr sz="1750" b="1" i="1" spc="-80" dirty="0">
                <a:latin typeface="Trebuchet MS"/>
                <a:cs typeface="Trebuchet MS"/>
              </a:rPr>
              <a:t>has </a:t>
            </a:r>
            <a:r>
              <a:rPr sz="1750" b="1" i="1" spc="-95" dirty="0">
                <a:latin typeface="Trebuchet MS"/>
                <a:cs typeface="Trebuchet MS"/>
              </a:rPr>
              <a:t>the </a:t>
            </a:r>
            <a:r>
              <a:rPr sz="1750" b="1" i="1" spc="-105" dirty="0">
                <a:latin typeface="Trebuchet MS"/>
                <a:cs typeface="Trebuchet MS"/>
              </a:rPr>
              <a:t>potential  </a:t>
            </a:r>
            <a:r>
              <a:rPr sz="1750" b="1" i="1" spc="-110" dirty="0">
                <a:latin typeface="Trebuchet MS"/>
                <a:cs typeface="Trebuchet MS"/>
              </a:rPr>
              <a:t>to </a:t>
            </a:r>
            <a:r>
              <a:rPr sz="1750" b="1" i="1" spc="-95" dirty="0">
                <a:latin typeface="Trebuchet MS"/>
                <a:cs typeface="Trebuchet MS"/>
              </a:rPr>
              <a:t>be permanently </a:t>
            </a:r>
            <a:r>
              <a:rPr sz="1750" b="1" i="1" spc="-105" dirty="0">
                <a:latin typeface="Trebuchet MS"/>
                <a:cs typeface="Trebuchet MS"/>
              </a:rPr>
              <a:t>debilitating </a:t>
            </a:r>
            <a:r>
              <a:rPr sz="1750" b="1" i="1" spc="-85" dirty="0">
                <a:latin typeface="Trebuchet MS"/>
                <a:cs typeface="Trebuchet MS"/>
              </a:rPr>
              <a:t>and </a:t>
            </a:r>
            <a:r>
              <a:rPr sz="1750" b="1" i="1" spc="-110" dirty="0">
                <a:latin typeface="Trebuchet MS"/>
                <a:cs typeface="Trebuchet MS"/>
              </a:rPr>
              <a:t>results </a:t>
            </a:r>
            <a:r>
              <a:rPr sz="1750" b="1" i="1" spc="-90" dirty="0">
                <a:latin typeface="Trebuchet MS"/>
                <a:cs typeface="Trebuchet MS"/>
              </a:rPr>
              <a:t>in </a:t>
            </a:r>
            <a:r>
              <a:rPr sz="1750" b="1" i="1" spc="-95" dirty="0">
                <a:latin typeface="Trebuchet MS"/>
                <a:cs typeface="Trebuchet MS"/>
              </a:rPr>
              <a:t>the </a:t>
            </a:r>
            <a:r>
              <a:rPr sz="1750" b="1" i="1" spc="-90" dirty="0">
                <a:latin typeface="Trebuchet MS"/>
                <a:cs typeface="Trebuchet MS"/>
              </a:rPr>
              <a:t>emergency  admission </a:t>
            </a:r>
            <a:r>
              <a:rPr sz="1750" b="1" i="1" spc="-110" dirty="0">
                <a:latin typeface="Trebuchet MS"/>
                <a:cs typeface="Trebuchet MS"/>
              </a:rPr>
              <a:t>of </a:t>
            </a:r>
            <a:r>
              <a:rPr sz="1750" b="1" i="1" spc="-95" dirty="0">
                <a:latin typeface="Trebuchet MS"/>
                <a:cs typeface="Trebuchet MS"/>
              </a:rPr>
              <a:t>a </a:t>
            </a:r>
            <a:r>
              <a:rPr sz="1750" b="1" i="1" spc="-90" dirty="0">
                <a:latin typeface="Trebuchet MS"/>
                <a:cs typeface="Trebuchet MS"/>
              </a:rPr>
              <a:t>rugby </a:t>
            </a:r>
            <a:r>
              <a:rPr sz="1750" b="1" i="1" spc="-120" dirty="0">
                <a:latin typeface="Trebuchet MS"/>
                <a:cs typeface="Trebuchet MS"/>
              </a:rPr>
              <a:t>player </a:t>
            </a:r>
            <a:r>
              <a:rPr sz="1750" b="1" i="1" spc="-105" dirty="0">
                <a:latin typeface="Trebuchet MS"/>
                <a:cs typeface="Trebuchet MS"/>
              </a:rPr>
              <a:t>to </a:t>
            </a:r>
            <a:r>
              <a:rPr sz="1750" b="1" i="1" spc="-95" dirty="0">
                <a:latin typeface="Trebuchet MS"/>
                <a:cs typeface="Trebuchet MS"/>
              </a:rPr>
              <a:t>a </a:t>
            </a:r>
            <a:r>
              <a:rPr sz="1750" b="1" i="1" spc="-105" dirty="0">
                <a:latin typeface="Trebuchet MS"/>
                <a:cs typeface="Trebuchet MS"/>
              </a:rPr>
              <a:t>hospital </a:t>
            </a:r>
            <a:r>
              <a:rPr sz="1750" b="1" i="1" spc="-110" dirty="0">
                <a:latin typeface="Trebuchet MS"/>
                <a:cs typeface="Trebuchet MS"/>
              </a:rPr>
              <a:t>or </a:t>
            </a:r>
            <a:r>
              <a:rPr sz="1750" b="1" i="1" spc="-100" dirty="0">
                <a:latin typeface="Trebuchet MS"/>
                <a:cs typeface="Trebuchet MS"/>
              </a:rPr>
              <a:t>medical </a:t>
            </a:r>
            <a:r>
              <a:rPr sz="1750" b="1" i="1" spc="-120" dirty="0">
                <a:latin typeface="Trebuchet MS"/>
                <a:cs typeface="Trebuchet MS"/>
              </a:rPr>
              <a:t>care</a:t>
            </a:r>
            <a:r>
              <a:rPr sz="1750" b="1" i="1" spc="-325" dirty="0">
                <a:latin typeface="Trebuchet MS"/>
                <a:cs typeface="Trebuchet MS"/>
              </a:rPr>
              <a:t> </a:t>
            </a:r>
            <a:r>
              <a:rPr sz="1750" b="1" i="1" spc="-120" dirty="0">
                <a:latin typeface="Trebuchet MS"/>
                <a:cs typeface="Trebuchet MS"/>
              </a:rPr>
              <a:t>centre.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1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911352"/>
            <a:ext cx="8815705" cy="6111240"/>
            <a:chOff x="666750" y="911352"/>
            <a:chExt cx="8815705" cy="6111240"/>
          </a:xfrm>
        </p:grpSpPr>
        <p:sp>
          <p:nvSpPr>
            <p:cNvPr id="3" name="object 3"/>
            <p:cNvSpPr/>
            <p:nvPr/>
          </p:nvSpPr>
          <p:spPr>
            <a:xfrm>
              <a:off x="666750" y="6954774"/>
              <a:ext cx="8496300" cy="6350"/>
            </a:xfrm>
            <a:custGeom>
              <a:avLst/>
              <a:gdLst/>
              <a:ahLst/>
              <a:cxnLst/>
              <a:rect l="l" t="t" r="r" b="b"/>
              <a:pathLst>
                <a:path w="8496300" h="6350">
                  <a:moveTo>
                    <a:pt x="8496300" y="6096"/>
                  </a:moveTo>
                  <a:lnTo>
                    <a:pt x="8496300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8496300" y="609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2751" y="911352"/>
              <a:ext cx="8799093" cy="61112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10583" y="1768754"/>
              <a:ext cx="3370071" cy="50572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7700" y="6989127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3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E7E7E"/>
                </a:solidFill>
                <a:latin typeface="Trebuchet MS"/>
                <a:cs typeface="Trebuchet MS"/>
              </a:rPr>
              <a:t>Page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201" y="403985"/>
            <a:ext cx="5419090" cy="81000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i="1" spc="-50" dirty="0">
                <a:latin typeface="Trebuchet MS"/>
                <a:cs typeface="Trebuchet MS"/>
              </a:rPr>
              <a:t>WHAT </a:t>
            </a:r>
            <a:r>
              <a:rPr sz="1000" b="1" i="1" spc="-100" dirty="0">
                <a:latin typeface="Trebuchet MS"/>
                <a:cs typeface="Trebuchet MS"/>
              </a:rPr>
              <a:t>TO</a:t>
            </a:r>
            <a:r>
              <a:rPr sz="1000" b="1" i="1" spc="-85" dirty="0">
                <a:latin typeface="Trebuchet MS"/>
                <a:cs typeface="Trebuchet MS"/>
              </a:rPr>
              <a:t> </a:t>
            </a:r>
            <a:r>
              <a:rPr sz="1000" b="1" i="1" spc="-10" dirty="0">
                <a:latin typeface="Trebuchet MS"/>
                <a:cs typeface="Trebuchet MS"/>
              </a:rPr>
              <a:t>DO!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rebuchet MS"/>
              <a:cs typeface="Trebuchet MS"/>
            </a:endParaRPr>
          </a:p>
          <a:p>
            <a:pPr marL="441959" marR="5715" indent="-215265" algn="just">
              <a:lnSpc>
                <a:spcPct val="100699"/>
              </a:lnSpc>
              <a:spcBef>
                <a:spcPts val="5"/>
              </a:spcBef>
              <a:buFont typeface="Symbol"/>
              <a:buChar char=""/>
              <a:tabLst>
                <a:tab pos="442595" algn="l"/>
              </a:tabLst>
            </a:pPr>
            <a:r>
              <a:rPr sz="950" spc="-25" dirty="0">
                <a:latin typeface="Trebuchet MS"/>
                <a:cs typeface="Trebuchet MS"/>
              </a:rPr>
              <a:t>In </a:t>
            </a:r>
            <a:r>
              <a:rPr sz="950" spc="-50" dirty="0">
                <a:latin typeface="Trebuchet MS"/>
                <a:cs typeface="Trebuchet MS"/>
              </a:rPr>
              <a:t>the event </a:t>
            </a:r>
            <a:r>
              <a:rPr sz="950" spc="-45" dirty="0">
                <a:latin typeface="Trebuchet MS"/>
                <a:cs typeface="Trebuchet MS"/>
              </a:rPr>
              <a:t>of </a:t>
            </a:r>
            <a:r>
              <a:rPr sz="950" spc="-50" dirty="0">
                <a:latin typeface="Trebuchet MS"/>
                <a:cs typeface="Trebuchet MS"/>
              </a:rPr>
              <a:t>a </a:t>
            </a:r>
            <a:r>
              <a:rPr sz="950" spc="-35" dirty="0">
                <a:latin typeface="Trebuchet MS"/>
                <a:cs typeface="Trebuchet MS"/>
              </a:rPr>
              <a:t>serious </a:t>
            </a:r>
            <a:r>
              <a:rPr sz="950" spc="-55" dirty="0">
                <a:latin typeface="Trebuchet MS"/>
                <a:cs typeface="Trebuchet MS"/>
              </a:rPr>
              <a:t>and/or </a:t>
            </a:r>
            <a:r>
              <a:rPr sz="950" spc="-50" dirty="0">
                <a:latin typeface="Trebuchet MS"/>
                <a:cs typeface="Trebuchet MS"/>
              </a:rPr>
              <a:t>catastrophic </a:t>
            </a:r>
            <a:r>
              <a:rPr sz="950" spc="-60" dirty="0">
                <a:latin typeface="Trebuchet MS"/>
                <a:cs typeface="Trebuchet MS"/>
              </a:rPr>
              <a:t>injury </a:t>
            </a:r>
            <a:r>
              <a:rPr sz="950" spc="-45" dirty="0">
                <a:latin typeface="Trebuchet MS"/>
                <a:cs typeface="Trebuchet MS"/>
              </a:rPr>
              <a:t>meeting </a:t>
            </a:r>
            <a:r>
              <a:rPr sz="950" spc="-50" dirty="0">
                <a:latin typeface="Trebuchet MS"/>
                <a:cs typeface="Trebuchet MS"/>
              </a:rPr>
              <a:t>the </a:t>
            </a:r>
            <a:r>
              <a:rPr sz="950" spc="-40" dirty="0">
                <a:latin typeface="Trebuchet MS"/>
                <a:cs typeface="Trebuchet MS"/>
              </a:rPr>
              <a:t>above mentioned </a:t>
            </a:r>
            <a:r>
              <a:rPr sz="950" spc="-65" dirty="0">
                <a:latin typeface="Trebuchet MS"/>
                <a:cs typeface="Trebuchet MS"/>
              </a:rPr>
              <a:t>criteria, </a:t>
            </a:r>
            <a:r>
              <a:rPr sz="950" spc="-50" dirty="0">
                <a:latin typeface="Trebuchet MS"/>
                <a:cs typeface="Trebuchet MS"/>
              </a:rPr>
              <a:t>the  </a:t>
            </a:r>
            <a:r>
              <a:rPr sz="950" spc="-45" dirty="0">
                <a:latin typeface="Trebuchet MS"/>
                <a:cs typeface="Trebuchet MS"/>
              </a:rPr>
              <a:t>following form </a:t>
            </a:r>
            <a:r>
              <a:rPr sz="950" spc="-35" dirty="0">
                <a:latin typeface="Trebuchet MS"/>
                <a:cs typeface="Trebuchet MS"/>
              </a:rPr>
              <a:t>should </a:t>
            </a:r>
            <a:r>
              <a:rPr sz="950" spc="-45" dirty="0">
                <a:latin typeface="Trebuchet MS"/>
                <a:cs typeface="Trebuchet MS"/>
              </a:rPr>
              <a:t>be </a:t>
            </a:r>
            <a:r>
              <a:rPr sz="950" spc="-50" dirty="0">
                <a:latin typeface="Trebuchet MS"/>
                <a:cs typeface="Trebuchet MS"/>
              </a:rPr>
              <a:t>completed </a:t>
            </a:r>
            <a:r>
              <a:rPr sz="950" spc="-45" dirty="0">
                <a:latin typeface="Trebuchet MS"/>
                <a:cs typeface="Trebuchet MS"/>
              </a:rPr>
              <a:t>by </a:t>
            </a:r>
            <a:r>
              <a:rPr sz="950" spc="-50" dirty="0">
                <a:latin typeface="Trebuchet MS"/>
                <a:cs typeface="Trebuchet MS"/>
              </a:rPr>
              <a:t>the </a:t>
            </a:r>
            <a:r>
              <a:rPr sz="950" spc="-55" dirty="0">
                <a:latin typeface="Trebuchet MS"/>
                <a:cs typeface="Trebuchet MS"/>
              </a:rPr>
              <a:t>injured </a:t>
            </a:r>
            <a:r>
              <a:rPr sz="950" spc="-50" dirty="0">
                <a:latin typeface="Trebuchet MS"/>
                <a:cs typeface="Trebuchet MS"/>
              </a:rPr>
              <a:t>player </a:t>
            </a:r>
            <a:r>
              <a:rPr sz="950" spc="-55" dirty="0">
                <a:latin typeface="Trebuchet MS"/>
                <a:cs typeface="Trebuchet MS"/>
              </a:rPr>
              <a:t>and/or </a:t>
            </a:r>
            <a:r>
              <a:rPr sz="950" spc="-50" dirty="0">
                <a:latin typeface="Trebuchet MS"/>
                <a:cs typeface="Trebuchet MS"/>
              </a:rPr>
              <a:t>coach </a:t>
            </a:r>
            <a:r>
              <a:rPr sz="950" spc="-45" dirty="0">
                <a:latin typeface="Trebuchet MS"/>
                <a:cs typeface="Trebuchet MS"/>
              </a:rPr>
              <a:t>in </a:t>
            </a:r>
            <a:r>
              <a:rPr sz="950" spc="-55" dirty="0">
                <a:latin typeface="Trebuchet MS"/>
                <a:cs typeface="Trebuchet MS"/>
              </a:rPr>
              <a:t>conjunction </a:t>
            </a:r>
            <a:r>
              <a:rPr sz="950" spc="-50" dirty="0">
                <a:latin typeface="Trebuchet MS"/>
                <a:cs typeface="Trebuchet MS"/>
              </a:rPr>
              <a:t>with the  </a:t>
            </a:r>
            <a:r>
              <a:rPr sz="950" spc="-40" dirty="0">
                <a:latin typeface="Trebuchet MS"/>
                <a:cs typeface="Trebuchet MS"/>
              </a:rPr>
              <a:t>Serious </a:t>
            </a:r>
            <a:r>
              <a:rPr sz="950" spc="-50" dirty="0">
                <a:latin typeface="Trebuchet MS"/>
                <a:cs typeface="Trebuchet MS"/>
              </a:rPr>
              <a:t>Injury Case </a:t>
            </a:r>
            <a:r>
              <a:rPr sz="950" spc="-30" dirty="0">
                <a:latin typeface="Trebuchet MS"/>
                <a:cs typeface="Trebuchet MS"/>
              </a:rPr>
              <a:t>Manager, </a:t>
            </a:r>
            <a:r>
              <a:rPr sz="950" b="1" spc="-25" dirty="0">
                <a:latin typeface="Trebuchet MS"/>
                <a:cs typeface="Trebuchet MS"/>
              </a:rPr>
              <a:t>Mrs. </a:t>
            </a:r>
            <a:r>
              <a:rPr sz="950" b="1" spc="-50" dirty="0">
                <a:latin typeface="Trebuchet MS"/>
                <a:cs typeface="Trebuchet MS"/>
              </a:rPr>
              <a:t>Gail </a:t>
            </a:r>
            <a:r>
              <a:rPr sz="950" b="1" spc="-70" dirty="0">
                <a:latin typeface="Trebuchet MS"/>
                <a:cs typeface="Trebuchet MS"/>
              </a:rPr>
              <a:t>Baerecke </a:t>
            </a:r>
            <a:r>
              <a:rPr sz="950" b="1" spc="114" dirty="0">
                <a:latin typeface="Trebuchet MS"/>
                <a:cs typeface="Trebuchet MS"/>
              </a:rPr>
              <a:t>– </a:t>
            </a:r>
            <a:r>
              <a:rPr sz="950" b="1" spc="-75" dirty="0">
                <a:latin typeface="Trebuchet MS"/>
                <a:cs typeface="Trebuchet MS"/>
              </a:rPr>
              <a:t>Cell: </a:t>
            </a:r>
            <a:r>
              <a:rPr sz="950" b="1" spc="-85" dirty="0">
                <a:latin typeface="Trebuchet MS"/>
                <a:cs typeface="Trebuchet MS"/>
              </a:rPr>
              <a:t>0728903538, </a:t>
            </a:r>
            <a:r>
              <a:rPr sz="950" b="1" spc="-65" dirty="0">
                <a:latin typeface="Trebuchet MS"/>
                <a:cs typeface="Trebuchet MS"/>
              </a:rPr>
              <a:t>e‐mail:  </a:t>
            </a:r>
            <a:r>
              <a:rPr sz="950" b="1" spc="-60" dirty="0">
                <a:latin typeface="Trebuchet MS"/>
                <a:cs typeface="Trebuchet MS"/>
                <a:hlinkClick r:id="rId3"/>
              </a:rPr>
              <a:t>manager@playersfund.org.za, </a:t>
            </a:r>
            <a:r>
              <a:rPr sz="950" b="1" spc="-75" dirty="0">
                <a:latin typeface="Trebuchet MS"/>
                <a:cs typeface="Trebuchet MS"/>
              </a:rPr>
              <a:t>fax: </a:t>
            </a:r>
            <a:r>
              <a:rPr sz="950" b="1" spc="-85" dirty="0">
                <a:latin typeface="Trebuchet MS"/>
                <a:cs typeface="Trebuchet MS"/>
              </a:rPr>
              <a:t>021 659</a:t>
            </a:r>
            <a:r>
              <a:rPr sz="950" b="1" spc="-70" dirty="0">
                <a:latin typeface="Trebuchet MS"/>
                <a:cs typeface="Trebuchet MS"/>
              </a:rPr>
              <a:t> </a:t>
            </a:r>
            <a:r>
              <a:rPr sz="950" b="1" spc="-85" dirty="0">
                <a:latin typeface="Trebuchet MS"/>
                <a:cs typeface="Trebuchet MS"/>
              </a:rPr>
              <a:t>5653</a:t>
            </a:r>
            <a:endParaRPr sz="950">
              <a:latin typeface="Trebuchet MS"/>
              <a:cs typeface="Trebuchet MS"/>
            </a:endParaRPr>
          </a:p>
          <a:p>
            <a:pPr marL="439420" marR="5080" indent="-213995" algn="just">
              <a:lnSpc>
                <a:spcPct val="100800"/>
              </a:lnSpc>
              <a:spcBef>
                <a:spcPts val="50"/>
              </a:spcBef>
              <a:buFont typeface="Symbol"/>
              <a:buChar char=""/>
              <a:tabLst>
                <a:tab pos="440055" algn="l"/>
              </a:tabLst>
            </a:pPr>
            <a:r>
              <a:rPr sz="950" spc="-50" dirty="0">
                <a:latin typeface="Trebuchet MS"/>
                <a:cs typeface="Trebuchet MS"/>
              </a:rPr>
              <a:t>If </a:t>
            </a:r>
            <a:r>
              <a:rPr sz="950" spc="-45" dirty="0">
                <a:latin typeface="Trebuchet MS"/>
                <a:cs typeface="Trebuchet MS"/>
              </a:rPr>
              <a:t>for </a:t>
            </a:r>
            <a:r>
              <a:rPr sz="950" spc="-35" dirty="0">
                <a:latin typeface="Trebuchet MS"/>
                <a:cs typeface="Trebuchet MS"/>
              </a:rPr>
              <a:t>some reason </a:t>
            </a:r>
            <a:r>
              <a:rPr sz="950" spc="-45" dirty="0">
                <a:latin typeface="Trebuchet MS"/>
                <a:cs typeface="Trebuchet MS"/>
              </a:rPr>
              <a:t>this is </a:t>
            </a:r>
            <a:r>
              <a:rPr sz="950" spc="-40" dirty="0">
                <a:latin typeface="Trebuchet MS"/>
                <a:cs typeface="Trebuchet MS"/>
              </a:rPr>
              <a:t>not </a:t>
            </a:r>
            <a:r>
              <a:rPr sz="950" spc="-50" dirty="0">
                <a:latin typeface="Trebuchet MS"/>
                <a:cs typeface="Trebuchet MS"/>
              </a:rPr>
              <a:t>possible, </a:t>
            </a:r>
            <a:r>
              <a:rPr sz="950" spc="-45" dirty="0">
                <a:latin typeface="Trebuchet MS"/>
                <a:cs typeface="Trebuchet MS"/>
              </a:rPr>
              <a:t>then </a:t>
            </a:r>
            <a:r>
              <a:rPr sz="950" spc="-50" dirty="0">
                <a:latin typeface="Trebuchet MS"/>
                <a:cs typeface="Trebuchet MS"/>
              </a:rPr>
              <a:t>the </a:t>
            </a:r>
            <a:r>
              <a:rPr sz="950" spc="-45" dirty="0">
                <a:latin typeface="Trebuchet MS"/>
                <a:cs typeface="Trebuchet MS"/>
              </a:rPr>
              <a:t>questionnaire </a:t>
            </a:r>
            <a:r>
              <a:rPr sz="950" spc="-35" dirty="0">
                <a:latin typeface="Trebuchet MS"/>
                <a:cs typeface="Trebuchet MS"/>
              </a:rPr>
              <a:t>should </a:t>
            </a:r>
            <a:r>
              <a:rPr sz="950" spc="-45" dirty="0">
                <a:latin typeface="Trebuchet MS"/>
                <a:cs typeface="Trebuchet MS"/>
              </a:rPr>
              <a:t>be </a:t>
            </a:r>
            <a:r>
              <a:rPr sz="950" spc="-50" dirty="0">
                <a:latin typeface="Trebuchet MS"/>
                <a:cs typeface="Trebuchet MS"/>
              </a:rPr>
              <a:t>completed </a:t>
            </a:r>
            <a:r>
              <a:rPr sz="950" spc="-40" dirty="0">
                <a:latin typeface="Trebuchet MS"/>
                <a:cs typeface="Trebuchet MS"/>
              </a:rPr>
              <a:t>by </a:t>
            </a:r>
            <a:r>
              <a:rPr sz="950" spc="-50" dirty="0">
                <a:latin typeface="Trebuchet MS"/>
                <a:cs typeface="Trebuchet MS"/>
              </a:rPr>
              <a:t>the </a:t>
            </a:r>
            <a:r>
              <a:rPr sz="950" spc="-35" dirty="0">
                <a:latin typeface="Trebuchet MS"/>
                <a:cs typeface="Trebuchet MS"/>
              </a:rPr>
              <a:t>Serious  </a:t>
            </a:r>
            <a:r>
              <a:rPr sz="950" spc="-50" dirty="0">
                <a:latin typeface="Trebuchet MS"/>
                <a:cs typeface="Trebuchet MS"/>
              </a:rPr>
              <a:t>Injury Case </a:t>
            </a:r>
            <a:r>
              <a:rPr sz="950" spc="-20" dirty="0">
                <a:latin typeface="Trebuchet MS"/>
                <a:cs typeface="Trebuchet MS"/>
              </a:rPr>
              <a:t>Manager </a:t>
            </a:r>
            <a:r>
              <a:rPr sz="950" spc="-45" dirty="0">
                <a:latin typeface="Trebuchet MS"/>
                <a:cs typeface="Trebuchet MS"/>
              </a:rPr>
              <a:t>in consultation </a:t>
            </a:r>
            <a:r>
              <a:rPr sz="950" spc="-50" dirty="0">
                <a:latin typeface="Trebuchet MS"/>
                <a:cs typeface="Trebuchet MS"/>
              </a:rPr>
              <a:t>with the </a:t>
            </a:r>
            <a:r>
              <a:rPr sz="950" spc="-65" dirty="0">
                <a:latin typeface="Trebuchet MS"/>
                <a:cs typeface="Trebuchet MS"/>
              </a:rPr>
              <a:t>coach, </a:t>
            </a:r>
            <a:r>
              <a:rPr sz="950" spc="-40" dirty="0">
                <a:latin typeface="Trebuchet MS"/>
                <a:cs typeface="Trebuchet MS"/>
              </a:rPr>
              <a:t>other </a:t>
            </a:r>
            <a:r>
              <a:rPr sz="950" spc="-55" dirty="0">
                <a:latin typeface="Trebuchet MS"/>
                <a:cs typeface="Trebuchet MS"/>
              </a:rPr>
              <a:t>players, </a:t>
            </a:r>
            <a:r>
              <a:rPr sz="950" spc="-40" dirty="0">
                <a:latin typeface="Trebuchet MS"/>
                <a:cs typeface="Trebuchet MS"/>
              </a:rPr>
              <a:t>and </a:t>
            </a:r>
            <a:r>
              <a:rPr sz="950" spc="-55" dirty="0">
                <a:latin typeface="Trebuchet MS"/>
                <a:cs typeface="Trebuchet MS"/>
              </a:rPr>
              <a:t>family </a:t>
            </a:r>
            <a:r>
              <a:rPr sz="950" spc="-30" dirty="0">
                <a:latin typeface="Trebuchet MS"/>
                <a:cs typeface="Trebuchet MS"/>
              </a:rPr>
              <a:t>who </a:t>
            </a:r>
            <a:r>
              <a:rPr sz="950" spc="-50" dirty="0">
                <a:latin typeface="Trebuchet MS"/>
                <a:cs typeface="Trebuchet MS"/>
              </a:rPr>
              <a:t>might have </a:t>
            </a:r>
            <a:r>
              <a:rPr sz="950" spc="-40" dirty="0">
                <a:latin typeface="Trebuchet MS"/>
                <a:cs typeface="Trebuchet MS"/>
              </a:rPr>
              <a:t>seen  </a:t>
            </a:r>
            <a:r>
              <a:rPr sz="950" spc="-50" dirty="0">
                <a:latin typeface="Trebuchet MS"/>
                <a:cs typeface="Trebuchet MS"/>
              </a:rPr>
              <a:t>the</a:t>
            </a:r>
            <a:r>
              <a:rPr sz="950" spc="-80" dirty="0">
                <a:latin typeface="Trebuchet MS"/>
                <a:cs typeface="Trebuchet MS"/>
              </a:rPr>
              <a:t> </a:t>
            </a:r>
            <a:r>
              <a:rPr sz="950" spc="-55" dirty="0">
                <a:latin typeface="Trebuchet MS"/>
                <a:cs typeface="Trebuchet MS"/>
              </a:rPr>
              <a:t>incident</a:t>
            </a:r>
            <a:endParaRPr sz="950">
              <a:latin typeface="Trebuchet MS"/>
              <a:cs typeface="Trebuchet MS"/>
            </a:endParaRPr>
          </a:p>
          <a:p>
            <a:pPr marL="439420" marR="5080" indent="-213360" algn="just">
              <a:lnSpc>
                <a:spcPct val="100800"/>
              </a:lnSpc>
              <a:spcBef>
                <a:spcPts val="50"/>
              </a:spcBef>
              <a:buFont typeface="Symbol"/>
              <a:buChar char=""/>
              <a:tabLst>
                <a:tab pos="440055" algn="l"/>
              </a:tabLst>
            </a:pPr>
            <a:r>
              <a:rPr sz="950" spc="-35" dirty="0">
                <a:latin typeface="Trebuchet MS"/>
                <a:cs typeface="Trebuchet MS"/>
              </a:rPr>
              <a:t>Although </a:t>
            </a:r>
            <a:r>
              <a:rPr sz="950" spc="-65" dirty="0">
                <a:latin typeface="Trebuchet MS"/>
                <a:cs typeface="Trebuchet MS"/>
              </a:rPr>
              <a:t>it </a:t>
            </a:r>
            <a:r>
              <a:rPr sz="950" spc="-45" dirty="0">
                <a:latin typeface="Trebuchet MS"/>
                <a:cs typeface="Trebuchet MS"/>
              </a:rPr>
              <a:t>might be sensitive </a:t>
            </a:r>
            <a:r>
              <a:rPr sz="950" spc="-40" dirty="0">
                <a:latin typeface="Trebuchet MS"/>
                <a:cs typeface="Trebuchet MS"/>
              </a:rPr>
              <a:t>and </a:t>
            </a:r>
            <a:r>
              <a:rPr sz="950" spc="-45" dirty="0">
                <a:latin typeface="Trebuchet MS"/>
                <a:cs typeface="Trebuchet MS"/>
              </a:rPr>
              <a:t>emotional </a:t>
            </a:r>
            <a:r>
              <a:rPr sz="950" spc="-40" dirty="0">
                <a:latin typeface="Trebuchet MS"/>
                <a:cs typeface="Trebuchet MS"/>
              </a:rPr>
              <a:t>to </a:t>
            </a:r>
            <a:r>
              <a:rPr sz="950" spc="-60" dirty="0">
                <a:latin typeface="Trebuchet MS"/>
                <a:cs typeface="Trebuchet MS"/>
              </a:rPr>
              <a:t>recall </a:t>
            </a:r>
            <a:r>
              <a:rPr sz="950" spc="-50" dirty="0">
                <a:latin typeface="Trebuchet MS"/>
                <a:cs typeface="Trebuchet MS"/>
              </a:rPr>
              <a:t>the </a:t>
            </a:r>
            <a:r>
              <a:rPr sz="950" spc="-60" dirty="0">
                <a:latin typeface="Trebuchet MS"/>
                <a:cs typeface="Trebuchet MS"/>
              </a:rPr>
              <a:t>incident, </a:t>
            </a:r>
            <a:r>
              <a:rPr sz="950" spc="-65" dirty="0">
                <a:latin typeface="Trebuchet MS"/>
                <a:cs typeface="Trebuchet MS"/>
              </a:rPr>
              <a:t>it </a:t>
            </a:r>
            <a:r>
              <a:rPr sz="950" spc="-40" dirty="0">
                <a:latin typeface="Trebuchet MS"/>
                <a:cs typeface="Trebuchet MS"/>
              </a:rPr>
              <a:t>would </a:t>
            </a:r>
            <a:r>
              <a:rPr sz="950" spc="-55" dirty="0">
                <a:latin typeface="Trebuchet MS"/>
                <a:cs typeface="Trebuchet MS"/>
              </a:rPr>
              <a:t>benefit </a:t>
            </a:r>
            <a:r>
              <a:rPr sz="950" spc="-40" dirty="0">
                <a:latin typeface="Trebuchet MS"/>
                <a:cs typeface="Trebuchet MS"/>
              </a:rPr>
              <a:t>rugby and </a:t>
            </a:r>
            <a:r>
              <a:rPr sz="950" spc="-50" dirty="0">
                <a:latin typeface="Trebuchet MS"/>
                <a:cs typeface="Trebuchet MS"/>
              </a:rPr>
              <a:t>future  </a:t>
            </a:r>
            <a:r>
              <a:rPr sz="950" spc="-40" dirty="0">
                <a:latin typeface="Trebuchet MS"/>
                <a:cs typeface="Trebuchet MS"/>
              </a:rPr>
              <a:t>rugby </a:t>
            </a:r>
            <a:r>
              <a:rPr sz="950" spc="-50" dirty="0">
                <a:latin typeface="Trebuchet MS"/>
                <a:cs typeface="Trebuchet MS"/>
              </a:rPr>
              <a:t>players </a:t>
            </a:r>
            <a:r>
              <a:rPr sz="950" spc="-60" dirty="0">
                <a:latin typeface="Trebuchet MS"/>
                <a:cs typeface="Trebuchet MS"/>
              </a:rPr>
              <a:t>if </a:t>
            </a:r>
            <a:r>
              <a:rPr sz="950" spc="-50" dirty="0">
                <a:latin typeface="Trebuchet MS"/>
                <a:cs typeface="Trebuchet MS"/>
              </a:rPr>
              <a:t>the </a:t>
            </a:r>
            <a:r>
              <a:rPr sz="950" spc="-45" dirty="0">
                <a:latin typeface="Trebuchet MS"/>
                <a:cs typeface="Trebuchet MS"/>
              </a:rPr>
              <a:t>follow‐up questionnaire </a:t>
            </a:r>
            <a:r>
              <a:rPr sz="950" spc="-40" dirty="0">
                <a:latin typeface="Trebuchet MS"/>
                <a:cs typeface="Trebuchet MS"/>
              </a:rPr>
              <a:t>is </a:t>
            </a:r>
            <a:r>
              <a:rPr sz="950" spc="-55" dirty="0">
                <a:latin typeface="Trebuchet MS"/>
                <a:cs typeface="Trebuchet MS"/>
              </a:rPr>
              <a:t>completed </a:t>
            </a:r>
            <a:r>
              <a:rPr sz="950" spc="-50" dirty="0">
                <a:latin typeface="Trebuchet MS"/>
                <a:cs typeface="Trebuchet MS"/>
              </a:rPr>
              <a:t>while the </a:t>
            </a:r>
            <a:r>
              <a:rPr sz="950" spc="-55" dirty="0">
                <a:latin typeface="Trebuchet MS"/>
                <a:cs typeface="Trebuchet MS"/>
              </a:rPr>
              <a:t>incident </a:t>
            </a:r>
            <a:r>
              <a:rPr sz="950" spc="-40" dirty="0">
                <a:latin typeface="Trebuchet MS"/>
                <a:cs typeface="Trebuchet MS"/>
              </a:rPr>
              <a:t>is </a:t>
            </a:r>
            <a:r>
              <a:rPr sz="950" spc="-60" dirty="0">
                <a:latin typeface="Trebuchet MS"/>
                <a:cs typeface="Trebuchet MS"/>
              </a:rPr>
              <a:t>still </a:t>
            </a:r>
            <a:r>
              <a:rPr sz="950" spc="-40" dirty="0">
                <a:latin typeface="Trebuchet MS"/>
                <a:cs typeface="Trebuchet MS"/>
              </a:rPr>
              <a:t>fresh </a:t>
            </a:r>
            <a:r>
              <a:rPr sz="950" spc="-45" dirty="0">
                <a:latin typeface="Trebuchet MS"/>
                <a:cs typeface="Trebuchet MS"/>
              </a:rPr>
              <a:t>in everyone’s  </a:t>
            </a:r>
            <a:r>
              <a:rPr sz="950" spc="-40" dirty="0">
                <a:latin typeface="Trebuchet MS"/>
                <a:cs typeface="Trebuchet MS"/>
              </a:rPr>
              <a:t>minds</a:t>
            </a:r>
            <a:endParaRPr sz="950">
              <a:latin typeface="Trebuchet MS"/>
              <a:cs typeface="Trebuchet MS"/>
            </a:endParaRPr>
          </a:p>
          <a:p>
            <a:pPr marL="439420" indent="-213995" algn="just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40055" algn="l"/>
              </a:tabLst>
            </a:pPr>
            <a:r>
              <a:rPr sz="950" spc="-55" dirty="0">
                <a:latin typeface="Trebuchet MS"/>
                <a:cs typeface="Trebuchet MS"/>
              </a:rPr>
              <a:t>This</a:t>
            </a:r>
            <a:r>
              <a:rPr sz="950" spc="-75" dirty="0">
                <a:latin typeface="Trebuchet MS"/>
                <a:cs typeface="Trebuchet MS"/>
              </a:rPr>
              <a:t> </a:t>
            </a:r>
            <a:r>
              <a:rPr sz="950" spc="-40" dirty="0">
                <a:latin typeface="Trebuchet MS"/>
                <a:cs typeface="Trebuchet MS"/>
              </a:rPr>
              <a:t>form</a:t>
            </a:r>
            <a:r>
              <a:rPr sz="950" spc="-80" dirty="0">
                <a:latin typeface="Trebuchet MS"/>
                <a:cs typeface="Trebuchet MS"/>
              </a:rPr>
              <a:t> </a:t>
            </a:r>
            <a:r>
              <a:rPr sz="950" spc="-35" dirty="0">
                <a:latin typeface="Trebuchet MS"/>
                <a:cs typeface="Trebuchet MS"/>
              </a:rPr>
              <a:t>should</a:t>
            </a:r>
            <a:r>
              <a:rPr sz="950" spc="-80" dirty="0">
                <a:latin typeface="Trebuchet MS"/>
                <a:cs typeface="Trebuchet MS"/>
              </a:rPr>
              <a:t> </a:t>
            </a:r>
            <a:r>
              <a:rPr sz="950" spc="-45" dirty="0">
                <a:latin typeface="Trebuchet MS"/>
                <a:cs typeface="Trebuchet MS"/>
              </a:rPr>
              <a:t>then</a:t>
            </a:r>
            <a:r>
              <a:rPr sz="950" spc="-70" dirty="0">
                <a:latin typeface="Trebuchet MS"/>
                <a:cs typeface="Trebuchet MS"/>
              </a:rPr>
              <a:t> </a:t>
            </a:r>
            <a:r>
              <a:rPr sz="950" spc="-50" dirty="0">
                <a:latin typeface="Trebuchet MS"/>
                <a:cs typeface="Trebuchet MS"/>
              </a:rPr>
              <a:t>be</a:t>
            </a:r>
            <a:r>
              <a:rPr sz="950" spc="-70" dirty="0">
                <a:latin typeface="Trebuchet MS"/>
                <a:cs typeface="Trebuchet MS"/>
              </a:rPr>
              <a:t> </a:t>
            </a:r>
            <a:r>
              <a:rPr sz="950" spc="-55" dirty="0">
                <a:latin typeface="Trebuchet MS"/>
                <a:cs typeface="Trebuchet MS"/>
              </a:rPr>
              <a:t>kept</a:t>
            </a:r>
            <a:r>
              <a:rPr sz="950" spc="-70" dirty="0">
                <a:latin typeface="Trebuchet MS"/>
                <a:cs typeface="Trebuchet MS"/>
              </a:rPr>
              <a:t> </a:t>
            </a:r>
            <a:r>
              <a:rPr sz="950" spc="-20" dirty="0">
                <a:latin typeface="Trebuchet MS"/>
                <a:cs typeface="Trebuchet MS"/>
              </a:rPr>
              <a:t>on</a:t>
            </a:r>
            <a:r>
              <a:rPr sz="950" spc="-80" dirty="0">
                <a:latin typeface="Trebuchet MS"/>
                <a:cs typeface="Trebuchet MS"/>
              </a:rPr>
              <a:t> </a:t>
            </a:r>
            <a:r>
              <a:rPr sz="950" spc="-45" dirty="0">
                <a:latin typeface="Trebuchet MS"/>
                <a:cs typeface="Trebuchet MS"/>
              </a:rPr>
              <a:t>record</a:t>
            </a:r>
            <a:r>
              <a:rPr sz="950" spc="-75" dirty="0">
                <a:latin typeface="Trebuchet MS"/>
                <a:cs typeface="Trebuchet MS"/>
              </a:rPr>
              <a:t> </a:t>
            </a:r>
            <a:r>
              <a:rPr sz="950" spc="-40" dirty="0">
                <a:latin typeface="Trebuchet MS"/>
                <a:cs typeface="Trebuchet MS"/>
              </a:rPr>
              <a:t>pending</a:t>
            </a:r>
            <a:r>
              <a:rPr sz="950" spc="-70" dirty="0">
                <a:latin typeface="Trebuchet MS"/>
                <a:cs typeface="Trebuchet MS"/>
              </a:rPr>
              <a:t> </a:t>
            </a:r>
            <a:r>
              <a:rPr sz="950" spc="-45" dirty="0">
                <a:latin typeface="Trebuchet MS"/>
                <a:cs typeface="Trebuchet MS"/>
              </a:rPr>
              <a:t>any</a:t>
            </a:r>
            <a:r>
              <a:rPr sz="950" spc="-75" dirty="0">
                <a:latin typeface="Trebuchet MS"/>
                <a:cs typeface="Trebuchet MS"/>
              </a:rPr>
              <a:t> </a:t>
            </a:r>
            <a:r>
              <a:rPr sz="950" spc="-45" dirty="0">
                <a:latin typeface="Trebuchet MS"/>
                <a:cs typeface="Trebuchet MS"/>
              </a:rPr>
              <a:t>inquest</a:t>
            </a:r>
            <a:r>
              <a:rPr sz="950" spc="-70" dirty="0">
                <a:latin typeface="Trebuchet MS"/>
                <a:cs typeface="Trebuchet MS"/>
              </a:rPr>
              <a:t> </a:t>
            </a:r>
            <a:r>
              <a:rPr sz="950" spc="-30" dirty="0">
                <a:latin typeface="Trebuchet MS"/>
                <a:cs typeface="Trebuchet MS"/>
              </a:rPr>
              <a:t>or</a:t>
            </a:r>
            <a:r>
              <a:rPr sz="950" spc="-70" dirty="0">
                <a:latin typeface="Trebuchet MS"/>
                <a:cs typeface="Trebuchet MS"/>
              </a:rPr>
              <a:t> </a:t>
            </a:r>
            <a:r>
              <a:rPr sz="950" spc="-45" dirty="0">
                <a:latin typeface="Trebuchet MS"/>
                <a:cs typeface="Trebuchet MS"/>
              </a:rPr>
              <a:t>investigation</a:t>
            </a:r>
            <a:endParaRPr sz="950">
              <a:latin typeface="Trebuchet MS"/>
              <a:cs typeface="Trebuchet MS"/>
            </a:endParaRPr>
          </a:p>
          <a:p>
            <a:pPr marL="439420" marR="5715" indent="-213995" algn="just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40055" algn="l"/>
              </a:tabLst>
            </a:pPr>
            <a:r>
              <a:rPr sz="950" spc="-45" dirty="0">
                <a:latin typeface="Trebuchet MS"/>
                <a:cs typeface="Trebuchet MS"/>
              </a:rPr>
              <a:t>Copies </a:t>
            </a:r>
            <a:r>
              <a:rPr sz="950" spc="-35" dirty="0">
                <a:latin typeface="Trebuchet MS"/>
                <a:cs typeface="Trebuchet MS"/>
              </a:rPr>
              <a:t>should </a:t>
            </a:r>
            <a:r>
              <a:rPr sz="950" spc="-45" dirty="0">
                <a:latin typeface="Trebuchet MS"/>
                <a:cs typeface="Trebuchet MS"/>
              </a:rPr>
              <a:t>be sent </a:t>
            </a:r>
            <a:r>
              <a:rPr sz="950" spc="-40" dirty="0">
                <a:latin typeface="Trebuchet MS"/>
                <a:cs typeface="Trebuchet MS"/>
              </a:rPr>
              <a:t>to </a:t>
            </a:r>
            <a:r>
              <a:rPr sz="950" spc="-50" dirty="0">
                <a:latin typeface="Trebuchet MS"/>
                <a:cs typeface="Trebuchet MS"/>
              </a:rPr>
              <a:t>the </a:t>
            </a:r>
            <a:r>
              <a:rPr sz="950" spc="-45" dirty="0">
                <a:latin typeface="Trebuchet MS"/>
                <a:cs typeface="Trebuchet MS"/>
              </a:rPr>
              <a:t>SARU’s </a:t>
            </a:r>
            <a:r>
              <a:rPr sz="950" spc="-40" dirty="0">
                <a:latin typeface="Trebuchet MS"/>
                <a:cs typeface="Trebuchet MS"/>
              </a:rPr>
              <a:t>Senior </a:t>
            </a:r>
            <a:r>
              <a:rPr sz="950" spc="-30" dirty="0">
                <a:latin typeface="Trebuchet MS"/>
                <a:cs typeface="Trebuchet MS"/>
              </a:rPr>
              <a:t>Manager: </a:t>
            </a:r>
            <a:r>
              <a:rPr sz="950" spc="-35" dirty="0">
                <a:latin typeface="Trebuchet MS"/>
                <a:cs typeface="Trebuchet MS"/>
              </a:rPr>
              <a:t>Medical </a:t>
            </a:r>
            <a:r>
              <a:rPr sz="950" spc="-40" dirty="0">
                <a:latin typeface="Trebuchet MS"/>
                <a:cs typeface="Trebuchet MS"/>
              </a:rPr>
              <a:t>and SARU’s Senior </a:t>
            </a:r>
            <a:r>
              <a:rPr sz="950" spc="-30" dirty="0">
                <a:latin typeface="Trebuchet MS"/>
                <a:cs typeface="Trebuchet MS"/>
              </a:rPr>
              <a:t>Manager: </a:t>
            </a:r>
            <a:r>
              <a:rPr sz="950" spc="-40" dirty="0">
                <a:latin typeface="Trebuchet MS"/>
                <a:cs typeface="Trebuchet MS"/>
              </a:rPr>
              <a:t>Rugby  </a:t>
            </a:r>
            <a:r>
              <a:rPr sz="950" spc="-50" dirty="0">
                <a:latin typeface="Trebuchet MS"/>
                <a:cs typeface="Trebuchet MS"/>
              </a:rPr>
              <a:t>Safety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i="1" spc="-50" dirty="0">
                <a:latin typeface="Trebuchet MS"/>
                <a:cs typeface="Trebuchet MS"/>
              </a:rPr>
              <a:t>RESEARCH</a:t>
            </a:r>
            <a:endParaRPr sz="1000">
              <a:latin typeface="Trebuchet MS"/>
              <a:cs typeface="Trebuchet MS"/>
            </a:endParaRPr>
          </a:p>
          <a:p>
            <a:pPr marL="12700" marR="5715" algn="just">
              <a:lnSpc>
                <a:spcPct val="121100"/>
              </a:lnSpc>
              <a:spcBef>
                <a:spcPts val="725"/>
              </a:spcBef>
            </a:pPr>
            <a:r>
              <a:rPr sz="1000" spc="-40" dirty="0">
                <a:latin typeface="Trebuchet MS"/>
                <a:cs typeface="Trebuchet MS"/>
              </a:rPr>
              <a:t>All </a:t>
            </a: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5" dirty="0">
                <a:latin typeface="Trebuchet MS"/>
                <a:cs typeface="Trebuchet MS"/>
              </a:rPr>
              <a:t>injury </a:t>
            </a:r>
            <a:r>
              <a:rPr sz="1000" spc="-35" dirty="0">
                <a:latin typeface="Trebuchet MS"/>
                <a:cs typeface="Trebuchet MS"/>
              </a:rPr>
              <a:t>data </a:t>
            </a:r>
            <a:r>
              <a:rPr sz="1000" spc="-40" dirty="0">
                <a:latin typeface="Trebuchet MS"/>
                <a:cs typeface="Trebuchet MS"/>
              </a:rPr>
              <a:t>collected </a:t>
            </a:r>
            <a:r>
              <a:rPr sz="1000" spc="-45" dirty="0">
                <a:latin typeface="Trebuchet MS"/>
                <a:cs typeface="Trebuchet MS"/>
              </a:rPr>
              <a:t>will </a:t>
            </a:r>
            <a:r>
              <a:rPr sz="1000" spc="-25" dirty="0">
                <a:latin typeface="Trebuchet MS"/>
                <a:cs typeface="Trebuchet MS"/>
              </a:rPr>
              <a:t>be </a:t>
            </a:r>
            <a:r>
              <a:rPr sz="1000" spc="-30" dirty="0">
                <a:latin typeface="Trebuchet MS"/>
                <a:cs typeface="Trebuchet MS"/>
              </a:rPr>
              <a:t>recorded </a:t>
            </a:r>
            <a:r>
              <a:rPr sz="1000" spc="-20" dirty="0">
                <a:latin typeface="Trebuchet MS"/>
                <a:cs typeface="Trebuchet MS"/>
              </a:rPr>
              <a:t>and </a:t>
            </a:r>
            <a:r>
              <a:rPr sz="1000" spc="-25" dirty="0">
                <a:latin typeface="Trebuchet MS"/>
                <a:cs typeface="Trebuchet MS"/>
              </a:rPr>
              <a:t>stored </a:t>
            </a:r>
            <a:r>
              <a:rPr sz="1000" dirty="0">
                <a:latin typeface="Trebuchet MS"/>
                <a:cs typeface="Trebuchet MS"/>
              </a:rPr>
              <a:t>on </a:t>
            </a:r>
            <a:r>
              <a:rPr sz="1000" spc="-35" dirty="0">
                <a:latin typeface="Trebuchet MS"/>
                <a:cs typeface="Trebuchet MS"/>
              </a:rPr>
              <a:t>a </a:t>
            </a:r>
            <a:r>
              <a:rPr sz="1000" spc="-5" dirty="0">
                <a:latin typeface="Trebuchet MS"/>
                <a:cs typeface="Trebuchet MS"/>
              </a:rPr>
              <a:t>SARU </a:t>
            </a:r>
            <a:r>
              <a:rPr sz="1000" spc="-40" dirty="0">
                <a:latin typeface="Trebuchet MS"/>
                <a:cs typeface="Trebuchet MS"/>
              </a:rPr>
              <a:t>database. </a:t>
            </a:r>
            <a:r>
              <a:rPr sz="1000" spc="-25" dirty="0">
                <a:latin typeface="Trebuchet MS"/>
                <a:cs typeface="Trebuchet MS"/>
              </a:rPr>
              <a:t>Personal </a:t>
            </a:r>
            <a:r>
              <a:rPr sz="1000" spc="-35" dirty="0">
                <a:latin typeface="Trebuchet MS"/>
                <a:cs typeface="Trebuchet MS"/>
              </a:rPr>
              <a:t>details  </a:t>
            </a:r>
            <a:r>
              <a:rPr sz="1000" spc="-45" dirty="0">
                <a:latin typeface="Trebuchet MS"/>
                <a:cs typeface="Trebuchet MS"/>
              </a:rPr>
              <a:t>will </a:t>
            </a:r>
            <a:r>
              <a:rPr sz="1000" spc="-30" dirty="0">
                <a:latin typeface="Trebuchet MS"/>
                <a:cs typeface="Trebuchet MS"/>
              </a:rPr>
              <a:t>be </a:t>
            </a:r>
            <a:r>
              <a:rPr sz="1000" spc="-25" dirty="0">
                <a:latin typeface="Trebuchet MS"/>
                <a:cs typeface="Trebuchet MS"/>
              </a:rPr>
              <a:t>provided </a:t>
            </a:r>
            <a:r>
              <a:rPr sz="1000" spc="-20" dirty="0">
                <a:latin typeface="Trebuchet MS"/>
                <a:cs typeface="Trebuchet MS"/>
              </a:rPr>
              <a:t>to </a:t>
            </a:r>
            <a:r>
              <a:rPr sz="1000" spc="-30" dirty="0">
                <a:latin typeface="Trebuchet MS"/>
                <a:cs typeface="Trebuchet MS"/>
              </a:rPr>
              <a:t>the Chris </a:t>
            </a:r>
            <a:r>
              <a:rPr sz="1000" spc="-35" dirty="0">
                <a:latin typeface="Trebuchet MS"/>
                <a:cs typeface="Trebuchet MS"/>
              </a:rPr>
              <a:t>Burger/Petro </a:t>
            </a:r>
            <a:r>
              <a:rPr sz="1000" spc="-40" dirty="0">
                <a:latin typeface="Trebuchet MS"/>
                <a:cs typeface="Trebuchet MS"/>
              </a:rPr>
              <a:t>Jackson </a:t>
            </a:r>
            <a:r>
              <a:rPr sz="1000" spc="-30" dirty="0">
                <a:latin typeface="Trebuchet MS"/>
                <a:cs typeface="Trebuchet MS"/>
              </a:rPr>
              <a:t>Players </a:t>
            </a:r>
            <a:r>
              <a:rPr sz="1000" spc="-40" dirty="0">
                <a:latin typeface="Trebuchet MS"/>
                <a:cs typeface="Trebuchet MS"/>
              </a:rPr>
              <a:t>Fund, </a:t>
            </a:r>
            <a:r>
              <a:rPr sz="1000" spc="-5" dirty="0">
                <a:latin typeface="Trebuchet MS"/>
                <a:cs typeface="Trebuchet MS"/>
              </a:rPr>
              <a:t>who </a:t>
            </a:r>
            <a:r>
              <a:rPr sz="1000" spc="-25" dirty="0">
                <a:latin typeface="Trebuchet MS"/>
                <a:cs typeface="Trebuchet MS"/>
              </a:rPr>
              <a:t>may provide </a:t>
            </a:r>
            <a:r>
              <a:rPr sz="1000" spc="-40" dirty="0">
                <a:latin typeface="Trebuchet MS"/>
                <a:cs typeface="Trebuchet MS"/>
              </a:rPr>
              <a:t>financial  </a:t>
            </a:r>
            <a:r>
              <a:rPr sz="1000" spc="-30" dirty="0">
                <a:latin typeface="Trebuchet MS"/>
                <a:cs typeface="Trebuchet MS"/>
              </a:rPr>
              <a:t>assistance </a:t>
            </a:r>
            <a:r>
              <a:rPr sz="1000" spc="-20" dirty="0">
                <a:latin typeface="Trebuchet MS"/>
                <a:cs typeface="Trebuchet MS"/>
              </a:rPr>
              <a:t>and support to </a:t>
            </a:r>
            <a:r>
              <a:rPr sz="1000" spc="-40" dirty="0">
                <a:latin typeface="Trebuchet MS"/>
                <a:cs typeface="Trebuchet MS"/>
              </a:rPr>
              <a:t>catastrophically injured </a:t>
            </a:r>
            <a:r>
              <a:rPr sz="1000" spc="-20" dirty="0">
                <a:latin typeface="Trebuchet MS"/>
                <a:cs typeface="Trebuchet MS"/>
              </a:rPr>
              <a:t>rugby </a:t>
            </a:r>
            <a:r>
              <a:rPr sz="1000" spc="-40" dirty="0">
                <a:latin typeface="Trebuchet MS"/>
                <a:cs typeface="Trebuchet MS"/>
              </a:rPr>
              <a:t>players. This </a:t>
            </a:r>
            <a:r>
              <a:rPr sz="1000" spc="-30" dirty="0">
                <a:latin typeface="Trebuchet MS"/>
                <a:cs typeface="Trebuchet MS"/>
              </a:rPr>
              <a:t>information </a:t>
            </a:r>
            <a:r>
              <a:rPr sz="1000" spc="-45" dirty="0">
                <a:latin typeface="Trebuchet MS"/>
                <a:cs typeface="Trebuchet MS"/>
              </a:rPr>
              <a:t>will </a:t>
            </a:r>
            <a:r>
              <a:rPr sz="1000" spc="-30" dirty="0">
                <a:latin typeface="Trebuchet MS"/>
                <a:cs typeface="Trebuchet MS"/>
              </a:rPr>
              <a:t>be </a:t>
            </a:r>
            <a:r>
              <a:rPr sz="1000" spc="-20" dirty="0">
                <a:latin typeface="Trebuchet MS"/>
                <a:cs typeface="Trebuchet MS"/>
              </a:rPr>
              <a:t>stored </a:t>
            </a:r>
            <a:r>
              <a:rPr sz="1000" spc="-45" dirty="0">
                <a:latin typeface="Trebuchet MS"/>
                <a:cs typeface="Trebuchet MS"/>
              </a:rPr>
              <a:t>at  </a:t>
            </a:r>
            <a:r>
              <a:rPr sz="1000" spc="-25" dirty="0">
                <a:latin typeface="Trebuchet MS"/>
                <a:cs typeface="Trebuchet MS"/>
              </a:rPr>
              <a:t>SARU’s </a:t>
            </a:r>
            <a:r>
              <a:rPr sz="1000" spc="-40" dirty="0">
                <a:latin typeface="Trebuchet MS"/>
                <a:cs typeface="Trebuchet MS"/>
              </a:rPr>
              <a:t>offices </a:t>
            </a:r>
            <a:r>
              <a:rPr sz="1000" spc="-30" dirty="0">
                <a:latin typeface="Trebuchet MS"/>
                <a:cs typeface="Trebuchet MS"/>
              </a:rPr>
              <a:t>for </a:t>
            </a:r>
            <a:r>
              <a:rPr sz="1000" spc="-45" dirty="0">
                <a:latin typeface="Trebuchet MS"/>
                <a:cs typeface="Trebuchet MS"/>
              </a:rPr>
              <a:t>official </a:t>
            </a:r>
            <a:r>
              <a:rPr sz="1000" spc="-25" dirty="0">
                <a:latin typeface="Trebuchet MS"/>
                <a:cs typeface="Trebuchet MS"/>
              </a:rPr>
              <a:t>records of </a:t>
            </a:r>
            <a:r>
              <a:rPr sz="1000" spc="-30" dirty="0">
                <a:latin typeface="Trebuchet MS"/>
                <a:cs typeface="Trebuchet MS"/>
              </a:rPr>
              <a:t>these </a:t>
            </a:r>
            <a:r>
              <a:rPr sz="1000" spc="-50" dirty="0">
                <a:latin typeface="Trebuchet MS"/>
                <a:cs typeface="Trebuchet MS"/>
              </a:rPr>
              <a:t>injuries. </a:t>
            </a:r>
            <a:r>
              <a:rPr sz="1000" spc="-45" dirty="0">
                <a:latin typeface="Trebuchet MS"/>
                <a:cs typeface="Trebuchet MS"/>
              </a:rPr>
              <a:t>The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35" dirty="0">
                <a:latin typeface="Trebuchet MS"/>
                <a:cs typeface="Trebuchet MS"/>
              </a:rPr>
              <a:t>data </a:t>
            </a:r>
            <a:r>
              <a:rPr sz="1000" spc="-25" dirty="0">
                <a:latin typeface="Trebuchet MS"/>
                <a:cs typeface="Trebuchet MS"/>
              </a:rPr>
              <a:t>may </a:t>
            </a:r>
            <a:r>
              <a:rPr sz="1000" spc="-30" dirty="0">
                <a:latin typeface="Trebuchet MS"/>
                <a:cs typeface="Trebuchet MS"/>
              </a:rPr>
              <a:t>be </a:t>
            </a:r>
            <a:r>
              <a:rPr sz="1000" spc="-15" dirty="0">
                <a:latin typeface="Trebuchet MS"/>
                <a:cs typeface="Trebuchet MS"/>
              </a:rPr>
              <a:t>used </a:t>
            </a:r>
            <a:r>
              <a:rPr sz="1000" spc="-30" dirty="0">
                <a:latin typeface="Trebuchet MS"/>
                <a:cs typeface="Trebuchet MS"/>
              </a:rPr>
              <a:t>for research </a:t>
            </a:r>
            <a:r>
              <a:rPr sz="1000" spc="-20" dirty="0">
                <a:latin typeface="Trebuchet MS"/>
                <a:cs typeface="Trebuchet MS"/>
              </a:rPr>
              <a:t>and  </a:t>
            </a:r>
            <a:r>
              <a:rPr sz="1000" spc="-35" dirty="0">
                <a:latin typeface="Trebuchet MS"/>
                <a:cs typeface="Trebuchet MS"/>
              </a:rPr>
              <a:t>publication </a:t>
            </a:r>
            <a:r>
              <a:rPr sz="1000" spc="-15" dirty="0">
                <a:latin typeface="Trebuchet MS"/>
                <a:cs typeface="Trebuchet MS"/>
              </a:rPr>
              <a:t>purposes </a:t>
            </a:r>
            <a:r>
              <a:rPr sz="1000" spc="-20" dirty="0">
                <a:latin typeface="Trebuchet MS"/>
                <a:cs typeface="Trebuchet MS"/>
              </a:rPr>
              <a:t>to </a:t>
            </a:r>
            <a:r>
              <a:rPr sz="1000" spc="-30" dirty="0">
                <a:latin typeface="Trebuchet MS"/>
                <a:cs typeface="Trebuchet MS"/>
              </a:rPr>
              <a:t>help </a:t>
            </a:r>
            <a:r>
              <a:rPr sz="1000" spc="-25" dirty="0">
                <a:latin typeface="Trebuchet MS"/>
                <a:cs typeface="Trebuchet MS"/>
              </a:rPr>
              <a:t>improve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35" dirty="0">
                <a:latin typeface="Trebuchet MS"/>
                <a:cs typeface="Trebuchet MS"/>
              </a:rPr>
              <a:t>safety </a:t>
            </a:r>
            <a:r>
              <a:rPr sz="1000" spc="-25" dirty="0">
                <a:latin typeface="Trebuchet MS"/>
                <a:cs typeface="Trebuchet MS"/>
              </a:rPr>
              <a:t>standards of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25" dirty="0">
                <a:latin typeface="Trebuchet MS"/>
                <a:cs typeface="Trebuchet MS"/>
              </a:rPr>
              <a:t>game </a:t>
            </a:r>
            <a:r>
              <a:rPr sz="1000" spc="-20" dirty="0">
                <a:latin typeface="Trebuchet MS"/>
                <a:cs typeface="Trebuchet MS"/>
              </a:rPr>
              <a:t>of rugby </a:t>
            </a:r>
            <a:r>
              <a:rPr sz="1000" spc="-35" dirty="0">
                <a:latin typeface="Trebuchet MS"/>
                <a:cs typeface="Trebuchet MS"/>
              </a:rPr>
              <a:t>in </a:t>
            </a:r>
            <a:r>
              <a:rPr sz="1000" spc="-15" dirty="0">
                <a:latin typeface="Trebuchet MS"/>
                <a:cs typeface="Trebuchet MS"/>
              </a:rPr>
              <a:t>South </a:t>
            </a:r>
            <a:r>
              <a:rPr sz="1000" spc="-50" dirty="0">
                <a:latin typeface="Trebuchet MS"/>
                <a:cs typeface="Trebuchet MS"/>
              </a:rPr>
              <a:t>Africa, </a:t>
            </a:r>
            <a:r>
              <a:rPr sz="1000" spc="-20" dirty="0">
                <a:latin typeface="Trebuchet MS"/>
                <a:cs typeface="Trebuchet MS"/>
              </a:rPr>
              <a:t>and  </a:t>
            </a:r>
            <a:r>
              <a:rPr sz="1000" spc="-25" dirty="0">
                <a:latin typeface="Trebuchet MS"/>
                <a:cs typeface="Trebuchet MS"/>
              </a:rPr>
              <a:t>to </a:t>
            </a:r>
            <a:r>
              <a:rPr sz="1000" spc="-40" dirty="0">
                <a:latin typeface="Trebuchet MS"/>
                <a:cs typeface="Trebuchet MS"/>
              </a:rPr>
              <a:t>potentially </a:t>
            </a:r>
            <a:r>
              <a:rPr sz="1000" spc="-30" dirty="0">
                <a:latin typeface="Trebuchet MS"/>
                <a:cs typeface="Trebuchet MS"/>
              </a:rPr>
              <a:t>prevent </a:t>
            </a:r>
            <a:r>
              <a:rPr sz="1000" spc="-25" dirty="0">
                <a:latin typeface="Trebuchet MS"/>
                <a:cs typeface="Trebuchet MS"/>
              </a:rPr>
              <a:t>other </a:t>
            </a:r>
            <a:r>
              <a:rPr sz="1000" spc="-40" dirty="0">
                <a:latin typeface="Trebuchet MS"/>
                <a:cs typeface="Trebuchet MS"/>
              </a:rPr>
              <a:t>injuries </a:t>
            </a:r>
            <a:r>
              <a:rPr sz="1000" spc="-25" dirty="0">
                <a:latin typeface="Trebuchet MS"/>
                <a:cs typeface="Trebuchet MS"/>
              </a:rPr>
              <a:t>of </a:t>
            </a:r>
            <a:r>
              <a:rPr sz="1000" spc="-30" dirty="0">
                <a:latin typeface="Trebuchet MS"/>
                <a:cs typeface="Trebuchet MS"/>
              </a:rPr>
              <a:t>this </a:t>
            </a:r>
            <a:r>
              <a:rPr sz="1000" spc="-25" dirty="0">
                <a:latin typeface="Trebuchet MS"/>
                <a:cs typeface="Trebuchet MS"/>
              </a:rPr>
              <a:t>nature from </a:t>
            </a:r>
            <a:r>
              <a:rPr sz="1000" spc="-30" dirty="0">
                <a:latin typeface="Trebuchet MS"/>
                <a:cs typeface="Trebuchet MS"/>
              </a:rPr>
              <a:t>occurring in the </a:t>
            </a:r>
            <a:r>
              <a:rPr sz="1000" spc="-45" dirty="0">
                <a:latin typeface="Trebuchet MS"/>
                <a:cs typeface="Trebuchet MS"/>
              </a:rPr>
              <a:t>future. </a:t>
            </a:r>
            <a:r>
              <a:rPr sz="1000" spc="-35" dirty="0">
                <a:latin typeface="Trebuchet MS"/>
                <a:cs typeface="Trebuchet MS"/>
              </a:rPr>
              <a:t>However, in </a:t>
            </a:r>
            <a:r>
              <a:rPr sz="1000" spc="-30" dirty="0">
                <a:latin typeface="Trebuchet MS"/>
                <a:cs typeface="Trebuchet MS"/>
              </a:rPr>
              <a:t>this  </a:t>
            </a:r>
            <a:r>
              <a:rPr sz="1000" spc="-40" dirty="0">
                <a:latin typeface="Trebuchet MS"/>
                <a:cs typeface="Trebuchet MS"/>
              </a:rPr>
              <a:t>instance, </a:t>
            </a:r>
            <a:r>
              <a:rPr sz="1000" spc="-55" dirty="0">
                <a:latin typeface="Trebuchet MS"/>
                <a:cs typeface="Trebuchet MS"/>
              </a:rPr>
              <a:t>all </a:t>
            </a:r>
            <a:r>
              <a:rPr sz="1000" spc="-25" dirty="0">
                <a:latin typeface="Trebuchet MS"/>
                <a:cs typeface="Trebuchet MS"/>
              </a:rPr>
              <a:t>personal </a:t>
            </a:r>
            <a:r>
              <a:rPr sz="1000" spc="-30" dirty="0">
                <a:latin typeface="Trebuchet MS"/>
                <a:cs typeface="Trebuchet MS"/>
              </a:rPr>
              <a:t>information </a:t>
            </a:r>
            <a:r>
              <a:rPr sz="1000" spc="-45" dirty="0">
                <a:latin typeface="Trebuchet MS"/>
                <a:cs typeface="Trebuchet MS"/>
              </a:rPr>
              <a:t>will </a:t>
            </a:r>
            <a:r>
              <a:rPr sz="1000" spc="-30" dirty="0">
                <a:latin typeface="Trebuchet MS"/>
                <a:cs typeface="Trebuchet MS"/>
              </a:rPr>
              <a:t>be regarded </a:t>
            </a:r>
            <a:r>
              <a:rPr sz="1000" spc="-20" dirty="0">
                <a:latin typeface="Trebuchet MS"/>
                <a:cs typeface="Trebuchet MS"/>
              </a:rPr>
              <a:t>as </a:t>
            </a:r>
            <a:r>
              <a:rPr sz="1000" spc="-35" dirty="0">
                <a:latin typeface="Trebuchet MS"/>
                <a:cs typeface="Trebuchet MS"/>
              </a:rPr>
              <a:t>confidential </a:t>
            </a:r>
            <a:r>
              <a:rPr sz="1000" spc="-30" dirty="0">
                <a:latin typeface="Trebuchet MS"/>
                <a:cs typeface="Trebuchet MS"/>
              </a:rPr>
              <a:t>in </a:t>
            </a:r>
            <a:r>
              <a:rPr sz="1000" spc="-25" dirty="0">
                <a:latin typeface="Trebuchet MS"/>
                <a:cs typeface="Trebuchet MS"/>
              </a:rPr>
              <a:t>any </a:t>
            </a:r>
            <a:r>
              <a:rPr sz="1000" spc="-20" dirty="0">
                <a:latin typeface="Trebuchet MS"/>
                <a:cs typeface="Trebuchet MS"/>
              </a:rPr>
              <a:t>ensuing </a:t>
            </a:r>
            <a:r>
              <a:rPr sz="1000" spc="-30" dirty="0">
                <a:latin typeface="Trebuchet MS"/>
                <a:cs typeface="Trebuchet MS"/>
              </a:rPr>
              <a:t>research </a:t>
            </a:r>
            <a:r>
              <a:rPr sz="1000" spc="-25" dirty="0">
                <a:latin typeface="Trebuchet MS"/>
                <a:cs typeface="Trebuchet MS"/>
              </a:rPr>
              <a:t>analyses  and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reports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on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the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catastrophically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injured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players.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5"/>
              </a:spcBef>
            </a:pPr>
            <a:r>
              <a:rPr sz="1000" spc="130" dirty="0">
                <a:latin typeface="UnDotum"/>
                <a:cs typeface="UnDotum"/>
              </a:rPr>
              <a:t></a:t>
            </a:r>
            <a:r>
              <a:rPr sz="1000" spc="-100" dirty="0">
                <a:latin typeface="UnDotum"/>
                <a:cs typeface="UnDotum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By </a:t>
            </a:r>
            <a:r>
              <a:rPr sz="1000" spc="-40" dirty="0">
                <a:latin typeface="Trebuchet MS"/>
                <a:cs typeface="Trebuchet MS"/>
              </a:rPr>
              <a:t>ticking </a:t>
            </a:r>
            <a:r>
              <a:rPr sz="1000" spc="-30" dirty="0">
                <a:latin typeface="Trebuchet MS"/>
                <a:cs typeface="Trebuchet MS"/>
              </a:rPr>
              <a:t>this </a:t>
            </a:r>
            <a:r>
              <a:rPr sz="1000" spc="-45" dirty="0">
                <a:latin typeface="Trebuchet MS"/>
                <a:cs typeface="Trebuchet MS"/>
              </a:rPr>
              <a:t>box,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35" dirty="0">
                <a:latin typeface="Trebuchet MS"/>
                <a:cs typeface="Trebuchet MS"/>
              </a:rPr>
              <a:t>player </a:t>
            </a:r>
            <a:r>
              <a:rPr sz="1000" spc="-25" dirty="0">
                <a:latin typeface="Trebuchet MS"/>
                <a:cs typeface="Trebuchet MS"/>
              </a:rPr>
              <a:t>agrees to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25" dirty="0">
                <a:latin typeface="Trebuchet MS"/>
                <a:cs typeface="Trebuchet MS"/>
              </a:rPr>
              <a:t>above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i="1" spc="-25" dirty="0">
                <a:latin typeface="Trebuchet MS"/>
                <a:cs typeface="Trebuchet MS"/>
              </a:rPr>
              <a:t>WORLD</a:t>
            </a:r>
            <a:r>
              <a:rPr sz="1000" b="1" i="1" spc="-65" dirty="0">
                <a:latin typeface="Trebuchet MS"/>
                <a:cs typeface="Trebuchet MS"/>
              </a:rPr>
              <a:t> </a:t>
            </a:r>
            <a:r>
              <a:rPr sz="1000" b="1" i="1" spc="-45" dirty="0">
                <a:latin typeface="Trebuchet MS"/>
                <a:cs typeface="Trebuchet MS"/>
              </a:rPr>
              <a:t>RUGBY</a:t>
            </a:r>
            <a:r>
              <a:rPr sz="1000" b="1" i="1" spc="-70" dirty="0">
                <a:latin typeface="Trebuchet MS"/>
                <a:cs typeface="Trebuchet MS"/>
              </a:rPr>
              <a:t> </a:t>
            </a:r>
            <a:r>
              <a:rPr sz="1000" b="1" i="1" spc="-35" dirty="0">
                <a:latin typeface="Trebuchet MS"/>
                <a:cs typeface="Trebuchet MS"/>
              </a:rPr>
              <a:t>(WR)</a:t>
            </a:r>
            <a:r>
              <a:rPr sz="1000" b="1" i="1" spc="-70" dirty="0">
                <a:latin typeface="Trebuchet MS"/>
                <a:cs typeface="Trebuchet MS"/>
              </a:rPr>
              <a:t> </a:t>
            </a:r>
            <a:r>
              <a:rPr sz="1000" b="1" i="1" spc="-55" dirty="0">
                <a:latin typeface="Trebuchet MS"/>
                <a:cs typeface="Trebuchet MS"/>
              </a:rPr>
              <a:t>(FORMERLY</a:t>
            </a:r>
            <a:r>
              <a:rPr sz="1000" b="1" i="1" spc="-65" dirty="0">
                <a:latin typeface="Trebuchet MS"/>
                <a:cs typeface="Trebuchet MS"/>
              </a:rPr>
              <a:t> </a:t>
            </a:r>
            <a:r>
              <a:rPr sz="1000" b="1" i="1" spc="-15" dirty="0">
                <a:latin typeface="Trebuchet MS"/>
                <a:cs typeface="Trebuchet MS"/>
              </a:rPr>
              <a:t>KNOWN</a:t>
            </a:r>
            <a:r>
              <a:rPr sz="1000" b="1" i="1" spc="-75" dirty="0">
                <a:latin typeface="Trebuchet MS"/>
                <a:cs typeface="Trebuchet MS"/>
              </a:rPr>
              <a:t> </a:t>
            </a:r>
            <a:r>
              <a:rPr sz="1000" b="1" i="1" spc="-5" dirty="0">
                <a:latin typeface="Trebuchet MS"/>
                <a:cs typeface="Trebuchet MS"/>
              </a:rPr>
              <a:t>AS</a:t>
            </a:r>
            <a:r>
              <a:rPr sz="1000" b="1" i="1" spc="-70" dirty="0">
                <a:latin typeface="Trebuchet MS"/>
                <a:cs typeface="Trebuchet MS"/>
              </a:rPr>
              <a:t> </a:t>
            </a:r>
            <a:r>
              <a:rPr sz="1000" b="1" i="1" spc="-45" dirty="0">
                <a:latin typeface="Trebuchet MS"/>
                <a:cs typeface="Trebuchet MS"/>
              </a:rPr>
              <a:t>‘INTERNATIONAL</a:t>
            </a:r>
            <a:r>
              <a:rPr sz="1000" b="1" i="1" spc="-55" dirty="0">
                <a:latin typeface="Trebuchet MS"/>
                <a:cs typeface="Trebuchet MS"/>
              </a:rPr>
              <a:t> </a:t>
            </a:r>
            <a:r>
              <a:rPr sz="1000" b="1" i="1" spc="-45" dirty="0">
                <a:latin typeface="Trebuchet MS"/>
                <a:cs typeface="Trebuchet MS"/>
              </a:rPr>
              <a:t>RUGBY</a:t>
            </a:r>
            <a:r>
              <a:rPr sz="1000" b="1" i="1" spc="-70" dirty="0">
                <a:latin typeface="Trebuchet MS"/>
                <a:cs typeface="Trebuchet MS"/>
              </a:rPr>
              <a:t> </a:t>
            </a:r>
            <a:r>
              <a:rPr sz="1000" b="1" i="1" spc="-25" dirty="0">
                <a:latin typeface="Trebuchet MS"/>
                <a:cs typeface="Trebuchet MS"/>
              </a:rPr>
              <a:t>BOARD’</a:t>
            </a:r>
            <a:r>
              <a:rPr sz="1000" b="1" i="1" spc="-70" dirty="0">
                <a:latin typeface="Trebuchet MS"/>
                <a:cs typeface="Trebuchet MS"/>
              </a:rPr>
              <a:t> </a:t>
            </a:r>
            <a:r>
              <a:rPr sz="1000" b="1" i="1" spc="-30" dirty="0">
                <a:latin typeface="Trebuchet MS"/>
                <a:cs typeface="Trebuchet MS"/>
              </a:rPr>
              <a:t>OR</a:t>
            </a:r>
            <a:r>
              <a:rPr sz="1000" b="1" i="1" spc="-65" dirty="0">
                <a:latin typeface="Trebuchet MS"/>
                <a:cs typeface="Trebuchet MS"/>
              </a:rPr>
              <a:t> </a:t>
            </a:r>
            <a:r>
              <a:rPr sz="1000" b="1" i="1" spc="-55" dirty="0">
                <a:latin typeface="Trebuchet MS"/>
                <a:cs typeface="Trebuchet MS"/>
              </a:rPr>
              <a:t>‘IRB’)</a:t>
            </a:r>
            <a:endParaRPr sz="1000">
              <a:latin typeface="Trebuchet MS"/>
              <a:cs typeface="Trebuchet MS"/>
            </a:endParaRPr>
          </a:p>
          <a:p>
            <a:pPr marL="12700" marR="6350" algn="just">
              <a:lnSpc>
                <a:spcPct val="121200"/>
              </a:lnSpc>
              <a:spcBef>
                <a:spcPts val="720"/>
              </a:spcBef>
            </a:pPr>
            <a:r>
              <a:rPr sz="1000" spc="-40" dirty="0">
                <a:latin typeface="Trebuchet MS"/>
                <a:cs typeface="Trebuchet MS"/>
              </a:rPr>
              <a:t>All </a:t>
            </a:r>
            <a:r>
              <a:rPr sz="1000" spc="-35" dirty="0">
                <a:latin typeface="Trebuchet MS"/>
                <a:cs typeface="Trebuchet MS"/>
              </a:rPr>
              <a:t>data </a:t>
            </a:r>
            <a:r>
              <a:rPr sz="1000" spc="-45" dirty="0">
                <a:latin typeface="Trebuchet MS"/>
                <a:cs typeface="Trebuchet MS"/>
              </a:rPr>
              <a:t>collected will </a:t>
            </a:r>
            <a:r>
              <a:rPr sz="1000" spc="-25" dirty="0">
                <a:latin typeface="Trebuchet MS"/>
                <a:cs typeface="Trebuchet MS"/>
              </a:rPr>
              <a:t>be forwarded </a:t>
            </a:r>
            <a:r>
              <a:rPr sz="1000" spc="-15" dirty="0">
                <a:latin typeface="Trebuchet MS"/>
                <a:cs typeface="Trebuchet MS"/>
              </a:rPr>
              <a:t>anonymously </a:t>
            </a:r>
            <a:r>
              <a:rPr sz="1000" spc="-20" dirty="0">
                <a:latin typeface="Trebuchet MS"/>
                <a:cs typeface="Trebuchet MS"/>
              </a:rPr>
              <a:t>to </a:t>
            </a:r>
            <a:r>
              <a:rPr sz="1000" dirty="0">
                <a:latin typeface="Trebuchet MS"/>
                <a:cs typeface="Trebuchet MS"/>
              </a:rPr>
              <a:t>WORLD </a:t>
            </a:r>
            <a:r>
              <a:rPr sz="1000" spc="-25" dirty="0">
                <a:latin typeface="Trebuchet MS"/>
                <a:cs typeface="Trebuchet MS"/>
              </a:rPr>
              <a:t>RUGBY and stored </a:t>
            </a:r>
            <a:r>
              <a:rPr sz="1000" spc="-30" dirty="0">
                <a:latin typeface="Trebuchet MS"/>
                <a:cs typeface="Trebuchet MS"/>
              </a:rPr>
              <a:t>in </a:t>
            </a:r>
            <a:r>
              <a:rPr sz="1000" spc="-35" dirty="0">
                <a:latin typeface="Trebuchet MS"/>
                <a:cs typeface="Trebuchet MS"/>
              </a:rPr>
              <a:t>a </a:t>
            </a:r>
            <a:r>
              <a:rPr sz="1000" spc="-30" dirty="0">
                <a:latin typeface="Trebuchet MS"/>
                <a:cs typeface="Trebuchet MS"/>
              </a:rPr>
              <a:t>secure </a:t>
            </a:r>
            <a:r>
              <a:rPr sz="1000" dirty="0">
                <a:latin typeface="Trebuchet MS"/>
                <a:cs typeface="Trebuchet MS"/>
              </a:rPr>
              <a:t>WORLD  </a:t>
            </a:r>
            <a:r>
              <a:rPr sz="1000" spc="-25" dirty="0">
                <a:latin typeface="Trebuchet MS"/>
                <a:cs typeface="Trebuchet MS"/>
              </a:rPr>
              <a:t>RUGBY </a:t>
            </a:r>
            <a:r>
              <a:rPr sz="1000" spc="-30" dirty="0">
                <a:latin typeface="Trebuchet MS"/>
                <a:cs typeface="Trebuchet MS"/>
              </a:rPr>
              <a:t>database </a:t>
            </a:r>
            <a:r>
              <a:rPr sz="1000" spc="-25" dirty="0">
                <a:latin typeface="Trebuchet MS"/>
                <a:cs typeface="Trebuchet MS"/>
              </a:rPr>
              <a:t>of </a:t>
            </a:r>
            <a:r>
              <a:rPr sz="1000" spc="-35" dirty="0">
                <a:latin typeface="Trebuchet MS"/>
                <a:cs typeface="Trebuchet MS"/>
              </a:rPr>
              <a:t>catastrophic </a:t>
            </a:r>
            <a:r>
              <a:rPr sz="1000" spc="-50" dirty="0">
                <a:latin typeface="Trebuchet MS"/>
                <a:cs typeface="Trebuchet MS"/>
              </a:rPr>
              <a:t>injuries. </a:t>
            </a:r>
            <a:r>
              <a:rPr sz="1000" spc="-35" dirty="0">
                <a:latin typeface="Trebuchet MS"/>
                <a:cs typeface="Trebuchet MS"/>
              </a:rPr>
              <a:t>These data </a:t>
            </a:r>
            <a:r>
              <a:rPr sz="1000" spc="-25" dirty="0">
                <a:latin typeface="Trebuchet MS"/>
                <a:cs typeface="Trebuchet MS"/>
              </a:rPr>
              <a:t>may be </a:t>
            </a:r>
            <a:r>
              <a:rPr sz="1000" spc="-30" dirty="0">
                <a:latin typeface="Trebuchet MS"/>
                <a:cs typeface="Trebuchet MS"/>
              </a:rPr>
              <a:t>analysed </a:t>
            </a:r>
            <a:r>
              <a:rPr sz="1000" spc="-25" dirty="0">
                <a:latin typeface="Trebuchet MS"/>
                <a:cs typeface="Trebuchet MS"/>
              </a:rPr>
              <a:t>by </a:t>
            </a:r>
            <a:r>
              <a:rPr sz="1000" dirty="0">
                <a:latin typeface="Trebuchet MS"/>
                <a:cs typeface="Trebuchet MS"/>
              </a:rPr>
              <a:t>WORLD </a:t>
            </a:r>
            <a:r>
              <a:rPr sz="1000" spc="-25" dirty="0">
                <a:latin typeface="Trebuchet MS"/>
                <a:cs typeface="Trebuchet MS"/>
              </a:rPr>
              <a:t>RUGBY </a:t>
            </a:r>
            <a:r>
              <a:rPr sz="1000" spc="-30" dirty="0">
                <a:latin typeface="Trebuchet MS"/>
                <a:cs typeface="Trebuchet MS"/>
              </a:rPr>
              <a:t>for </a:t>
            </a:r>
            <a:r>
              <a:rPr sz="1000" spc="-45" dirty="0">
                <a:latin typeface="Trebuchet MS"/>
                <a:cs typeface="Trebuchet MS"/>
              </a:rPr>
              <a:t>audit,  </a:t>
            </a:r>
            <a:r>
              <a:rPr sz="1000" spc="-40" dirty="0">
                <a:latin typeface="Trebuchet MS"/>
                <a:cs typeface="Trebuchet MS"/>
              </a:rPr>
              <a:t>player </a:t>
            </a:r>
            <a:r>
              <a:rPr sz="1000" spc="-45" dirty="0">
                <a:latin typeface="Trebuchet MS"/>
                <a:cs typeface="Trebuchet MS"/>
              </a:rPr>
              <a:t>welfare, </a:t>
            </a:r>
            <a:r>
              <a:rPr sz="1000" spc="-30" dirty="0">
                <a:latin typeface="Trebuchet MS"/>
                <a:cs typeface="Trebuchet MS"/>
              </a:rPr>
              <a:t>research </a:t>
            </a:r>
            <a:r>
              <a:rPr sz="1000" spc="-15" dirty="0">
                <a:latin typeface="Trebuchet MS"/>
                <a:cs typeface="Trebuchet MS"/>
              </a:rPr>
              <a:t>purposes </a:t>
            </a:r>
            <a:r>
              <a:rPr sz="1000" spc="-30" dirty="0">
                <a:latin typeface="Trebuchet MS"/>
                <a:cs typeface="Trebuchet MS"/>
              </a:rPr>
              <a:t>in </a:t>
            </a:r>
            <a:r>
              <a:rPr sz="1000" spc="-35" dirty="0">
                <a:latin typeface="Trebuchet MS"/>
                <a:cs typeface="Trebuchet MS"/>
              </a:rPr>
              <a:t>relation </a:t>
            </a:r>
            <a:r>
              <a:rPr sz="1000" spc="-25" dirty="0">
                <a:latin typeface="Trebuchet MS"/>
                <a:cs typeface="Trebuchet MS"/>
              </a:rPr>
              <a:t>to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35" dirty="0">
                <a:latin typeface="Trebuchet MS"/>
                <a:cs typeface="Trebuchet MS"/>
              </a:rPr>
              <a:t>prevention, </a:t>
            </a:r>
            <a:r>
              <a:rPr sz="1000" spc="-20" dirty="0">
                <a:latin typeface="Trebuchet MS"/>
                <a:cs typeface="Trebuchet MS"/>
              </a:rPr>
              <a:t>and </a:t>
            </a:r>
            <a:r>
              <a:rPr sz="1000" spc="-25" dirty="0">
                <a:latin typeface="Trebuchet MS"/>
                <a:cs typeface="Trebuchet MS"/>
              </a:rPr>
              <a:t>management of </a:t>
            </a:r>
            <a:r>
              <a:rPr sz="1000" spc="-35" dirty="0">
                <a:latin typeface="Trebuchet MS"/>
                <a:cs typeface="Trebuchet MS"/>
              </a:rPr>
              <a:t>Rugby‐related  catastrophic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injuries.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</a:pPr>
            <a:r>
              <a:rPr sz="1000" spc="130" dirty="0">
                <a:latin typeface="UnDotum"/>
                <a:cs typeface="UnDotum"/>
              </a:rPr>
              <a:t></a:t>
            </a:r>
            <a:r>
              <a:rPr sz="1000" spc="-100" dirty="0">
                <a:latin typeface="UnDotum"/>
                <a:cs typeface="UnDotum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By </a:t>
            </a:r>
            <a:r>
              <a:rPr sz="1000" spc="-40" dirty="0">
                <a:latin typeface="Trebuchet MS"/>
                <a:cs typeface="Trebuchet MS"/>
              </a:rPr>
              <a:t>ticking </a:t>
            </a:r>
            <a:r>
              <a:rPr sz="1000" spc="-30" dirty="0">
                <a:latin typeface="Trebuchet MS"/>
                <a:cs typeface="Trebuchet MS"/>
              </a:rPr>
              <a:t>this </a:t>
            </a:r>
            <a:r>
              <a:rPr sz="1000" spc="-45" dirty="0">
                <a:latin typeface="Trebuchet MS"/>
                <a:cs typeface="Trebuchet MS"/>
              </a:rPr>
              <a:t>box,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35" dirty="0">
                <a:latin typeface="Trebuchet MS"/>
                <a:cs typeface="Trebuchet MS"/>
              </a:rPr>
              <a:t>player </a:t>
            </a:r>
            <a:r>
              <a:rPr sz="1000" spc="-25" dirty="0">
                <a:latin typeface="Trebuchet MS"/>
                <a:cs typeface="Trebuchet MS"/>
              </a:rPr>
              <a:t>agrees to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25" dirty="0">
                <a:latin typeface="Trebuchet MS"/>
                <a:cs typeface="Trebuchet MS"/>
              </a:rPr>
              <a:t>above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i="1" spc="-70" dirty="0">
                <a:latin typeface="Trebuchet MS"/>
                <a:cs typeface="Trebuchet MS"/>
              </a:rPr>
              <a:t>PLAYER’S </a:t>
            </a:r>
            <a:r>
              <a:rPr sz="1000" b="1" i="1" spc="-50" dirty="0">
                <a:latin typeface="Trebuchet MS"/>
                <a:cs typeface="Trebuchet MS"/>
              </a:rPr>
              <a:t>CONSENT</a:t>
            </a:r>
            <a:endParaRPr sz="1000">
              <a:latin typeface="Trebuchet MS"/>
              <a:cs typeface="Trebuchet MS"/>
            </a:endParaRPr>
          </a:p>
          <a:p>
            <a:pPr marL="12700" marR="6350" algn="just">
              <a:lnSpc>
                <a:spcPct val="121000"/>
              </a:lnSpc>
              <a:spcBef>
                <a:spcPts val="725"/>
              </a:spcBef>
            </a:pPr>
            <a:r>
              <a:rPr sz="1000" spc="-40" dirty="0">
                <a:latin typeface="Trebuchet MS"/>
                <a:cs typeface="Trebuchet MS"/>
              </a:rPr>
              <a:t>It </a:t>
            </a:r>
            <a:r>
              <a:rPr sz="1000" spc="-25" dirty="0">
                <a:latin typeface="Trebuchet MS"/>
                <a:cs typeface="Trebuchet MS"/>
              </a:rPr>
              <a:t>is hereby </a:t>
            </a:r>
            <a:r>
              <a:rPr sz="1000" spc="-30" dirty="0">
                <a:latin typeface="Trebuchet MS"/>
                <a:cs typeface="Trebuchet MS"/>
              </a:rPr>
              <a:t>confirmed </a:t>
            </a:r>
            <a:r>
              <a:rPr sz="1000" spc="-35" dirty="0">
                <a:latin typeface="Trebuchet MS"/>
                <a:cs typeface="Trebuchet MS"/>
              </a:rPr>
              <a:t>that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40" dirty="0">
                <a:latin typeface="Trebuchet MS"/>
                <a:cs typeface="Trebuchet MS"/>
              </a:rPr>
              <a:t>player </a:t>
            </a:r>
            <a:r>
              <a:rPr sz="1000" spc="-15" dirty="0">
                <a:latin typeface="Trebuchet MS"/>
                <a:cs typeface="Trebuchet MS"/>
              </a:rPr>
              <a:t>or </a:t>
            </a:r>
            <a:r>
              <a:rPr sz="1000" spc="-45" dirty="0">
                <a:latin typeface="Trebuchet MS"/>
                <a:cs typeface="Trebuchet MS"/>
              </a:rPr>
              <a:t>player’s </a:t>
            </a:r>
            <a:r>
              <a:rPr sz="1000" spc="-50" dirty="0">
                <a:latin typeface="Trebuchet MS"/>
                <a:cs typeface="Trebuchet MS"/>
              </a:rPr>
              <a:t>family, </a:t>
            </a:r>
            <a:r>
              <a:rPr sz="1000" spc="-30" dirty="0">
                <a:latin typeface="Trebuchet MS"/>
                <a:cs typeface="Trebuchet MS"/>
              </a:rPr>
              <a:t>whichever </a:t>
            </a:r>
            <a:r>
              <a:rPr sz="1000" spc="-25" dirty="0">
                <a:latin typeface="Trebuchet MS"/>
                <a:cs typeface="Trebuchet MS"/>
              </a:rPr>
              <a:t>may </a:t>
            </a:r>
            <a:r>
              <a:rPr sz="1000" spc="-30" dirty="0">
                <a:latin typeface="Trebuchet MS"/>
                <a:cs typeface="Trebuchet MS"/>
              </a:rPr>
              <a:t>be </a:t>
            </a:r>
            <a:r>
              <a:rPr sz="1000" spc="-50" dirty="0">
                <a:latin typeface="Trebuchet MS"/>
                <a:cs typeface="Trebuchet MS"/>
              </a:rPr>
              <a:t>applicable, </a:t>
            </a:r>
            <a:r>
              <a:rPr sz="1000" spc="-15" dirty="0">
                <a:latin typeface="Trebuchet MS"/>
                <a:cs typeface="Trebuchet MS"/>
              </a:rPr>
              <a:t>has </a:t>
            </a:r>
            <a:r>
              <a:rPr sz="1000" spc="-30" dirty="0">
                <a:latin typeface="Trebuchet MS"/>
                <a:cs typeface="Trebuchet MS"/>
              </a:rPr>
              <a:t>given  </a:t>
            </a:r>
            <a:r>
              <a:rPr sz="1000" spc="-20" dirty="0">
                <a:latin typeface="Trebuchet MS"/>
                <a:cs typeface="Trebuchet MS"/>
              </a:rPr>
              <a:t>permission to use </a:t>
            </a:r>
            <a:r>
              <a:rPr sz="1000" spc="-25" dirty="0">
                <a:latin typeface="Trebuchet MS"/>
                <a:cs typeface="Trebuchet MS"/>
              </a:rPr>
              <a:t>and submit </a:t>
            </a:r>
            <a:r>
              <a:rPr sz="1000" spc="-30" dirty="0">
                <a:latin typeface="Trebuchet MS"/>
                <a:cs typeface="Trebuchet MS"/>
              </a:rPr>
              <a:t>the information </a:t>
            </a:r>
            <a:r>
              <a:rPr sz="1000" spc="-25" dirty="0">
                <a:latin typeface="Trebuchet MS"/>
                <a:cs typeface="Trebuchet MS"/>
              </a:rPr>
              <a:t>requested by </a:t>
            </a:r>
            <a:r>
              <a:rPr sz="1000" spc="-30" dirty="0">
                <a:latin typeface="Trebuchet MS"/>
                <a:cs typeface="Trebuchet MS"/>
              </a:rPr>
              <a:t>this </a:t>
            </a:r>
            <a:r>
              <a:rPr sz="1000" spc="-25" dirty="0">
                <a:latin typeface="Trebuchet MS"/>
                <a:cs typeface="Trebuchet MS"/>
              </a:rPr>
              <a:t>form </a:t>
            </a:r>
            <a:r>
              <a:rPr sz="1000" spc="-20" dirty="0">
                <a:latin typeface="Trebuchet MS"/>
                <a:cs typeface="Trebuchet MS"/>
              </a:rPr>
              <a:t>and </a:t>
            </a:r>
            <a:r>
              <a:rPr sz="1000" spc="-35" dirty="0">
                <a:latin typeface="Trebuchet MS"/>
                <a:cs typeface="Trebuchet MS"/>
              </a:rPr>
              <a:t>that </a:t>
            </a:r>
            <a:r>
              <a:rPr sz="1000" spc="-30" dirty="0">
                <a:latin typeface="Trebuchet MS"/>
                <a:cs typeface="Trebuchet MS"/>
              </a:rPr>
              <a:t>they agreed </a:t>
            </a:r>
            <a:r>
              <a:rPr sz="1000" spc="-40" dirty="0">
                <a:latin typeface="Trebuchet MS"/>
                <a:cs typeface="Trebuchet MS"/>
              </a:rPr>
              <a:t>that </a:t>
            </a:r>
            <a:r>
              <a:rPr sz="1000" spc="-30" dirty="0">
                <a:latin typeface="Trebuchet MS"/>
                <a:cs typeface="Trebuchet MS"/>
              </a:rPr>
              <a:t>the  information </a:t>
            </a:r>
            <a:r>
              <a:rPr sz="1000" spc="-35" dirty="0">
                <a:latin typeface="Trebuchet MS"/>
                <a:cs typeface="Trebuchet MS"/>
              </a:rPr>
              <a:t>can </a:t>
            </a:r>
            <a:r>
              <a:rPr sz="1000" spc="-25" dirty="0">
                <a:latin typeface="Trebuchet MS"/>
                <a:cs typeface="Trebuchet MS"/>
              </a:rPr>
              <a:t>be forwarded </a:t>
            </a:r>
            <a:r>
              <a:rPr sz="1000" spc="-20" dirty="0">
                <a:latin typeface="Trebuchet MS"/>
                <a:cs typeface="Trebuchet MS"/>
              </a:rPr>
              <a:t>to </a:t>
            </a:r>
            <a:r>
              <a:rPr sz="1000" dirty="0">
                <a:latin typeface="Trebuchet MS"/>
                <a:cs typeface="Trebuchet MS"/>
              </a:rPr>
              <a:t>WORLD </a:t>
            </a:r>
            <a:r>
              <a:rPr sz="1000" spc="-40" dirty="0">
                <a:latin typeface="Trebuchet MS"/>
                <a:cs typeface="Trebuchet MS"/>
              </a:rPr>
              <a:t>RUGBY, </a:t>
            </a:r>
            <a:r>
              <a:rPr sz="1000" spc="-20" dirty="0">
                <a:latin typeface="Trebuchet MS"/>
                <a:cs typeface="Trebuchet MS"/>
              </a:rPr>
              <a:t>and </a:t>
            </a:r>
            <a:r>
              <a:rPr sz="1000" spc="-30" dirty="0">
                <a:latin typeface="Trebuchet MS"/>
                <a:cs typeface="Trebuchet MS"/>
              </a:rPr>
              <a:t>be </a:t>
            </a:r>
            <a:r>
              <a:rPr sz="1000" spc="-20" dirty="0">
                <a:latin typeface="Trebuchet MS"/>
                <a:cs typeface="Trebuchet MS"/>
              </a:rPr>
              <a:t>used </a:t>
            </a:r>
            <a:r>
              <a:rPr sz="1000" spc="-25" dirty="0">
                <a:latin typeface="Trebuchet MS"/>
                <a:cs typeface="Trebuchet MS"/>
              </a:rPr>
              <a:t>by </a:t>
            </a:r>
            <a:r>
              <a:rPr sz="1000" spc="-20" dirty="0">
                <a:latin typeface="Trebuchet MS"/>
                <a:cs typeface="Trebuchet MS"/>
              </a:rPr>
              <a:t>both </a:t>
            </a:r>
            <a:r>
              <a:rPr sz="1000" spc="-10" dirty="0">
                <a:latin typeface="Trebuchet MS"/>
                <a:cs typeface="Trebuchet MS"/>
              </a:rPr>
              <a:t>SARU </a:t>
            </a:r>
            <a:r>
              <a:rPr sz="1000" spc="-20" dirty="0">
                <a:latin typeface="Trebuchet MS"/>
                <a:cs typeface="Trebuchet MS"/>
              </a:rPr>
              <a:t>and </a:t>
            </a:r>
            <a:r>
              <a:rPr sz="1000" spc="-5" dirty="0">
                <a:latin typeface="Trebuchet MS"/>
                <a:cs typeface="Trebuchet MS"/>
              </a:rPr>
              <a:t>WORLD </a:t>
            </a:r>
            <a:r>
              <a:rPr sz="1000" spc="-25" dirty="0">
                <a:latin typeface="Trebuchet MS"/>
                <a:cs typeface="Trebuchet MS"/>
              </a:rPr>
              <a:t>RUGBY </a:t>
            </a:r>
            <a:r>
              <a:rPr sz="1000" spc="-35" dirty="0">
                <a:latin typeface="Trebuchet MS"/>
                <a:cs typeface="Trebuchet MS"/>
              </a:rPr>
              <a:t>for 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15" dirty="0">
                <a:latin typeface="Trebuchet MS"/>
                <a:cs typeface="Trebuchet MS"/>
              </a:rPr>
              <a:t>purposes </a:t>
            </a:r>
            <a:r>
              <a:rPr sz="1000" spc="-25" dirty="0">
                <a:latin typeface="Trebuchet MS"/>
                <a:cs typeface="Trebuchet MS"/>
              </a:rPr>
              <a:t>of monitoring and </a:t>
            </a:r>
            <a:r>
              <a:rPr sz="1000" spc="-35" dirty="0">
                <a:latin typeface="Trebuchet MS"/>
                <a:cs typeface="Trebuchet MS"/>
              </a:rPr>
              <a:t>investigating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25" dirty="0">
                <a:latin typeface="Trebuchet MS"/>
                <a:cs typeface="Trebuchet MS"/>
              </a:rPr>
              <a:t>causes of </a:t>
            </a:r>
            <a:r>
              <a:rPr sz="1000" spc="-35" dirty="0">
                <a:latin typeface="Trebuchet MS"/>
                <a:cs typeface="Trebuchet MS"/>
              </a:rPr>
              <a:t>catastrophic </a:t>
            </a:r>
            <a:r>
              <a:rPr sz="1000" spc="-40" dirty="0">
                <a:latin typeface="Trebuchet MS"/>
                <a:cs typeface="Trebuchet MS"/>
              </a:rPr>
              <a:t>injuries </a:t>
            </a:r>
            <a:r>
              <a:rPr sz="1000" spc="-25" dirty="0">
                <a:latin typeface="Trebuchet MS"/>
                <a:cs typeface="Trebuchet MS"/>
              </a:rPr>
              <a:t>sustained </a:t>
            </a:r>
            <a:r>
              <a:rPr sz="1000" spc="-30" dirty="0">
                <a:latin typeface="Trebuchet MS"/>
                <a:cs typeface="Trebuchet MS"/>
              </a:rPr>
              <a:t>in </a:t>
            </a:r>
            <a:r>
              <a:rPr sz="1000" spc="-20" dirty="0">
                <a:latin typeface="Trebuchet MS"/>
                <a:cs typeface="Trebuchet MS"/>
              </a:rPr>
              <a:t>Rugby  </a:t>
            </a:r>
            <a:r>
              <a:rPr sz="1000" spc="-30" dirty="0">
                <a:latin typeface="Trebuchet MS"/>
                <a:cs typeface="Trebuchet MS"/>
              </a:rPr>
              <a:t>Union.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</a:pPr>
            <a:r>
              <a:rPr sz="1000" spc="130" dirty="0">
                <a:latin typeface="UnDotum"/>
                <a:cs typeface="UnDotum"/>
              </a:rPr>
              <a:t></a:t>
            </a:r>
            <a:r>
              <a:rPr sz="1000" spc="-100" dirty="0">
                <a:latin typeface="UnDotum"/>
                <a:cs typeface="UnDotum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By </a:t>
            </a:r>
            <a:r>
              <a:rPr sz="1000" spc="-40" dirty="0">
                <a:latin typeface="Trebuchet MS"/>
                <a:cs typeface="Trebuchet MS"/>
              </a:rPr>
              <a:t>ticking </a:t>
            </a:r>
            <a:r>
              <a:rPr sz="1000" spc="-30" dirty="0">
                <a:latin typeface="Trebuchet MS"/>
                <a:cs typeface="Trebuchet MS"/>
              </a:rPr>
              <a:t>this </a:t>
            </a:r>
            <a:r>
              <a:rPr sz="1000" spc="-45" dirty="0">
                <a:latin typeface="Trebuchet MS"/>
                <a:cs typeface="Trebuchet MS"/>
              </a:rPr>
              <a:t>box,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35" dirty="0">
                <a:latin typeface="Trebuchet MS"/>
                <a:cs typeface="Trebuchet MS"/>
              </a:rPr>
              <a:t>player </a:t>
            </a:r>
            <a:r>
              <a:rPr sz="1000" spc="-25" dirty="0">
                <a:latin typeface="Trebuchet MS"/>
                <a:cs typeface="Trebuchet MS"/>
              </a:rPr>
              <a:t>agrees to </a:t>
            </a:r>
            <a:r>
              <a:rPr sz="1000" spc="-30" dirty="0">
                <a:latin typeface="Trebuchet MS"/>
                <a:cs typeface="Trebuchet MS"/>
              </a:rPr>
              <a:t>the </a:t>
            </a:r>
            <a:r>
              <a:rPr sz="1000" spc="-25" dirty="0">
                <a:latin typeface="Trebuchet MS"/>
                <a:cs typeface="Trebuchet MS"/>
              </a:rPr>
              <a:t>above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2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23188" y="3152394"/>
          <a:ext cx="5530850" cy="20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4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41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48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41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48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41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48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5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78305" y="3550294"/>
            <a:ext cx="116713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30" dirty="0">
                <a:latin typeface="Trebuchet MS"/>
                <a:cs typeface="Trebuchet MS"/>
              </a:rPr>
              <a:t>Passport</a:t>
            </a:r>
            <a:r>
              <a:rPr sz="1200" spc="-15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Number: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527047" y="3790188"/>
          <a:ext cx="4751070" cy="20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4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178305" y="4188088"/>
            <a:ext cx="206184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30" dirty="0">
                <a:latin typeface="Trebuchet MS"/>
                <a:cs typeface="Trebuchet MS"/>
              </a:rPr>
              <a:t>Passport </a:t>
            </a:r>
            <a:r>
              <a:rPr sz="1200" spc="-45" dirty="0">
                <a:latin typeface="Trebuchet MS"/>
                <a:cs typeface="Trebuchet MS"/>
              </a:rPr>
              <a:t>type (country </a:t>
            </a:r>
            <a:r>
              <a:rPr sz="1200" spc="-35" dirty="0">
                <a:latin typeface="Trebuchet MS"/>
                <a:cs typeface="Trebuchet MS"/>
              </a:rPr>
              <a:t>of</a:t>
            </a:r>
            <a:r>
              <a:rPr sz="1200" spc="-27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issue):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88933" y="4188088"/>
            <a:ext cx="94361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25" dirty="0">
                <a:latin typeface="Trebuchet MS"/>
                <a:cs typeface="Trebuchet MS"/>
              </a:rPr>
              <a:t>Marital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status: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0959" y="4716552"/>
            <a:ext cx="2011680" cy="0"/>
          </a:xfrm>
          <a:custGeom>
            <a:avLst/>
            <a:gdLst/>
            <a:ahLst/>
            <a:cxnLst/>
            <a:rect l="l" t="t" r="r" b="b"/>
            <a:pathLst>
              <a:path w="2011680">
                <a:moveTo>
                  <a:pt x="0" y="0"/>
                </a:moveTo>
                <a:lnTo>
                  <a:pt x="2011634" y="0"/>
                </a:lnTo>
              </a:path>
            </a:pathLst>
          </a:custGeom>
          <a:ln w="1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01633" y="4716552"/>
            <a:ext cx="1934845" cy="0"/>
          </a:xfrm>
          <a:custGeom>
            <a:avLst/>
            <a:gdLst/>
            <a:ahLst/>
            <a:cxnLst/>
            <a:rect l="l" t="t" r="r" b="b"/>
            <a:pathLst>
              <a:path w="1934845">
                <a:moveTo>
                  <a:pt x="0" y="0"/>
                </a:moveTo>
                <a:lnTo>
                  <a:pt x="1934821" y="0"/>
                </a:lnTo>
              </a:path>
            </a:pathLst>
          </a:custGeom>
          <a:ln w="1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8243" y="4862457"/>
            <a:ext cx="106426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45" dirty="0">
                <a:latin typeface="Trebuchet MS"/>
                <a:cs typeface="Trebuchet MS"/>
              </a:rPr>
              <a:t>Playing</a:t>
            </a:r>
            <a:r>
              <a:rPr sz="1200" spc="-12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position: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88917" y="4862457"/>
            <a:ext cx="1745614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5" dirty="0">
                <a:latin typeface="Trebuchet MS"/>
                <a:cs typeface="Trebuchet MS"/>
              </a:rPr>
              <a:t>SARU </a:t>
            </a:r>
            <a:r>
              <a:rPr sz="1200" spc="-45" dirty="0">
                <a:latin typeface="Trebuchet MS"/>
                <a:cs typeface="Trebuchet MS"/>
              </a:rPr>
              <a:t>Registration</a:t>
            </a:r>
            <a:r>
              <a:rPr sz="1200" spc="-18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number: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90928" y="5390921"/>
            <a:ext cx="2011680" cy="0"/>
          </a:xfrm>
          <a:custGeom>
            <a:avLst/>
            <a:gdLst/>
            <a:ahLst/>
            <a:cxnLst/>
            <a:rect l="l" t="t" r="r" b="b"/>
            <a:pathLst>
              <a:path w="2011680">
                <a:moveTo>
                  <a:pt x="0" y="0"/>
                </a:moveTo>
                <a:lnTo>
                  <a:pt x="2011634" y="0"/>
                </a:lnTo>
              </a:path>
            </a:pathLst>
          </a:custGeom>
          <a:ln w="1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1602" y="5390921"/>
            <a:ext cx="1934845" cy="0"/>
          </a:xfrm>
          <a:custGeom>
            <a:avLst/>
            <a:gdLst/>
            <a:ahLst/>
            <a:cxnLst/>
            <a:rect l="l" t="t" r="r" b="b"/>
            <a:pathLst>
              <a:path w="1934845">
                <a:moveTo>
                  <a:pt x="0" y="0"/>
                </a:moveTo>
                <a:lnTo>
                  <a:pt x="1934821" y="0"/>
                </a:lnTo>
              </a:path>
            </a:pathLst>
          </a:custGeom>
          <a:ln w="1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78212" y="5537589"/>
            <a:ext cx="128968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50" dirty="0">
                <a:latin typeface="Trebuchet MS"/>
                <a:cs typeface="Trebuchet MS"/>
              </a:rPr>
              <a:t>Residential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address: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88871" y="5537589"/>
            <a:ext cx="118046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90" dirty="0">
                <a:latin typeface="Trebuchet MS"/>
                <a:cs typeface="Trebuchet MS"/>
              </a:rPr>
              <a:t>Tel./Cell.</a:t>
            </a:r>
            <a:r>
              <a:rPr sz="1200" spc="-13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Number: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90897" y="6066052"/>
            <a:ext cx="2011680" cy="0"/>
          </a:xfrm>
          <a:custGeom>
            <a:avLst/>
            <a:gdLst/>
            <a:ahLst/>
            <a:cxnLst/>
            <a:rect l="l" t="t" r="r" b="b"/>
            <a:pathLst>
              <a:path w="2011680">
                <a:moveTo>
                  <a:pt x="0" y="0"/>
                </a:moveTo>
                <a:lnTo>
                  <a:pt x="2011634" y="0"/>
                </a:lnTo>
              </a:path>
            </a:pathLst>
          </a:custGeom>
          <a:ln w="1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1571" y="6066052"/>
            <a:ext cx="1934845" cy="0"/>
          </a:xfrm>
          <a:custGeom>
            <a:avLst/>
            <a:gdLst/>
            <a:ahLst/>
            <a:cxnLst/>
            <a:rect l="l" t="t" r="r" b="b"/>
            <a:pathLst>
              <a:path w="1934845">
                <a:moveTo>
                  <a:pt x="0" y="0"/>
                </a:moveTo>
                <a:lnTo>
                  <a:pt x="1934821" y="0"/>
                </a:lnTo>
              </a:path>
            </a:pathLst>
          </a:custGeom>
          <a:ln w="1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0881" y="6404380"/>
            <a:ext cx="2011680" cy="0"/>
          </a:xfrm>
          <a:custGeom>
            <a:avLst/>
            <a:gdLst/>
            <a:ahLst/>
            <a:cxnLst/>
            <a:rect l="l" t="t" r="r" b="b"/>
            <a:pathLst>
              <a:path w="2011680">
                <a:moveTo>
                  <a:pt x="0" y="0"/>
                </a:moveTo>
                <a:lnTo>
                  <a:pt x="2011634" y="0"/>
                </a:lnTo>
              </a:path>
            </a:pathLst>
          </a:custGeom>
          <a:ln w="1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0881" y="6741183"/>
            <a:ext cx="2011680" cy="0"/>
          </a:xfrm>
          <a:custGeom>
            <a:avLst/>
            <a:gdLst/>
            <a:ahLst/>
            <a:cxnLst/>
            <a:rect l="l" t="t" r="r" b="b"/>
            <a:pathLst>
              <a:path w="2011680">
                <a:moveTo>
                  <a:pt x="0" y="0"/>
                </a:moveTo>
                <a:lnTo>
                  <a:pt x="2011634" y="0"/>
                </a:lnTo>
              </a:path>
            </a:pathLst>
          </a:custGeom>
          <a:ln w="1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0881" y="7078750"/>
            <a:ext cx="2011680" cy="0"/>
          </a:xfrm>
          <a:custGeom>
            <a:avLst/>
            <a:gdLst/>
            <a:ahLst/>
            <a:cxnLst/>
            <a:rect l="l" t="t" r="r" b="b"/>
            <a:pathLst>
              <a:path w="2011680">
                <a:moveTo>
                  <a:pt x="0" y="0"/>
                </a:moveTo>
                <a:lnTo>
                  <a:pt x="2011634" y="0"/>
                </a:lnTo>
              </a:path>
            </a:pathLst>
          </a:custGeom>
          <a:ln w="1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78181" y="7225417"/>
            <a:ext cx="76136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45" dirty="0">
                <a:latin typeface="Trebuchet MS"/>
                <a:cs typeface="Trebuchet MS"/>
              </a:rPr>
              <a:t>Next </a:t>
            </a:r>
            <a:r>
              <a:rPr sz="1200" spc="-35" dirty="0">
                <a:latin typeface="Trebuchet MS"/>
                <a:cs typeface="Trebuchet MS"/>
              </a:rPr>
              <a:t>of</a:t>
            </a:r>
            <a:r>
              <a:rPr sz="1200" spc="-204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Kin: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8855" y="7225417"/>
            <a:ext cx="188912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50" dirty="0">
                <a:latin typeface="Trebuchet MS"/>
                <a:cs typeface="Trebuchet MS"/>
              </a:rPr>
              <a:t>Contact </a:t>
            </a:r>
            <a:r>
              <a:rPr sz="1200" spc="-30" dirty="0">
                <a:latin typeface="Trebuchet MS"/>
                <a:cs typeface="Trebuchet MS"/>
              </a:rPr>
              <a:t>number </a:t>
            </a:r>
            <a:r>
              <a:rPr sz="1200" spc="-55" dirty="0">
                <a:latin typeface="Trebuchet MS"/>
                <a:cs typeface="Trebuchet MS"/>
              </a:rPr>
              <a:t>(next </a:t>
            </a:r>
            <a:r>
              <a:rPr sz="1200" spc="-35" dirty="0">
                <a:latin typeface="Trebuchet MS"/>
                <a:cs typeface="Trebuchet MS"/>
              </a:rPr>
              <a:t>of</a:t>
            </a:r>
            <a:r>
              <a:rPr sz="1200" spc="-27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kin):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90881" y="7753880"/>
            <a:ext cx="2011680" cy="0"/>
          </a:xfrm>
          <a:custGeom>
            <a:avLst/>
            <a:gdLst/>
            <a:ahLst/>
            <a:cxnLst/>
            <a:rect l="l" t="t" r="r" b="b"/>
            <a:pathLst>
              <a:path w="2011680">
                <a:moveTo>
                  <a:pt x="0" y="0"/>
                </a:moveTo>
                <a:lnTo>
                  <a:pt x="2011634" y="0"/>
                </a:lnTo>
              </a:path>
            </a:pathLst>
          </a:custGeom>
          <a:ln w="1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01555" y="7753880"/>
            <a:ext cx="1934845" cy="0"/>
          </a:xfrm>
          <a:custGeom>
            <a:avLst/>
            <a:gdLst/>
            <a:ahLst/>
            <a:cxnLst/>
            <a:rect l="l" t="t" r="r" b="b"/>
            <a:pathLst>
              <a:path w="1934845">
                <a:moveTo>
                  <a:pt x="0" y="0"/>
                </a:moveTo>
                <a:lnTo>
                  <a:pt x="1934821" y="0"/>
                </a:lnTo>
              </a:path>
            </a:pathLst>
          </a:custGeom>
          <a:ln w="10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78166" y="7900548"/>
            <a:ext cx="182880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25" dirty="0">
                <a:latin typeface="Trebuchet MS"/>
                <a:cs typeface="Trebuchet MS"/>
              </a:rPr>
              <a:t>Name </a:t>
            </a:r>
            <a:r>
              <a:rPr sz="1200" spc="-35" dirty="0">
                <a:latin typeface="Trebuchet MS"/>
                <a:cs typeface="Trebuchet MS"/>
              </a:rPr>
              <a:t>of </a:t>
            </a:r>
            <a:r>
              <a:rPr sz="1200" spc="-30" dirty="0">
                <a:latin typeface="Trebuchet MS"/>
                <a:cs typeface="Trebuchet MS"/>
              </a:rPr>
              <a:t>Rugby</a:t>
            </a:r>
            <a:r>
              <a:rPr sz="1200" spc="-2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Club/School: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88808" y="7900548"/>
            <a:ext cx="1790064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50" dirty="0">
                <a:latin typeface="Trebuchet MS"/>
                <a:cs typeface="Trebuchet MS"/>
              </a:rPr>
              <a:t>Provincial </a:t>
            </a:r>
            <a:r>
              <a:rPr sz="1200" spc="-20" dirty="0">
                <a:latin typeface="Trebuchet MS"/>
                <a:cs typeface="Trebuchet MS"/>
              </a:rPr>
              <a:t>Union </a:t>
            </a:r>
            <a:r>
              <a:rPr sz="1200" spc="-85" dirty="0">
                <a:latin typeface="Trebuchet MS"/>
                <a:cs typeface="Trebuchet MS"/>
              </a:rPr>
              <a:t>(e.g.</a:t>
            </a:r>
            <a:r>
              <a:rPr sz="1200" spc="-22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Bulls):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1005" y="8404132"/>
            <a:ext cx="2092960" cy="0"/>
          </a:xfrm>
          <a:custGeom>
            <a:avLst/>
            <a:gdLst/>
            <a:ahLst/>
            <a:cxnLst/>
            <a:rect l="l" t="t" r="r" b="b"/>
            <a:pathLst>
              <a:path w="2092960">
                <a:moveTo>
                  <a:pt x="0" y="0"/>
                </a:moveTo>
                <a:lnTo>
                  <a:pt x="2092643" y="0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01665" y="8404132"/>
            <a:ext cx="2158365" cy="0"/>
          </a:xfrm>
          <a:custGeom>
            <a:avLst/>
            <a:gdLst/>
            <a:ahLst/>
            <a:cxnLst/>
            <a:rect l="l" t="t" r="r" b="b"/>
            <a:pathLst>
              <a:path w="2158365">
                <a:moveTo>
                  <a:pt x="0" y="0"/>
                </a:moveTo>
                <a:lnTo>
                  <a:pt x="2158167" y="0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50592" y="2209800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69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69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69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9410" y="2209038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69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69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69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8153" y="2212848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6971" y="2212848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6676" y="2205227"/>
            <a:ext cx="344170" cy="222250"/>
          </a:xfrm>
          <a:custGeom>
            <a:avLst/>
            <a:gdLst/>
            <a:ahLst/>
            <a:cxnLst/>
            <a:rect l="l" t="t" r="r" b="b"/>
            <a:pathLst>
              <a:path w="344170" h="22225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1742"/>
                </a:lnTo>
                <a:lnTo>
                  <a:pt x="342138" y="221742"/>
                </a:lnTo>
                <a:lnTo>
                  <a:pt x="343662" y="220218"/>
                </a:lnTo>
                <a:lnTo>
                  <a:pt x="343662" y="218694"/>
                </a:lnTo>
                <a:lnTo>
                  <a:pt x="6096" y="218694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2250">
                <a:moveTo>
                  <a:pt x="6096" y="215646"/>
                </a:moveTo>
                <a:lnTo>
                  <a:pt x="3048" y="215646"/>
                </a:lnTo>
                <a:lnTo>
                  <a:pt x="6096" y="218694"/>
                </a:lnTo>
                <a:lnTo>
                  <a:pt x="6096" y="215646"/>
                </a:lnTo>
                <a:close/>
              </a:path>
              <a:path w="344170" h="222250">
                <a:moveTo>
                  <a:pt x="337566" y="215646"/>
                </a:moveTo>
                <a:lnTo>
                  <a:pt x="6096" y="215646"/>
                </a:lnTo>
                <a:lnTo>
                  <a:pt x="6096" y="218694"/>
                </a:lnTo>
                <a:lnTo>
                  <a:pt x="337566" y="218694"/>
                </a:lnTo>
                <a:lnTo>
                  <a:pt x="337566" y="215646"/>
                </a:lnTo>
                <a:close/>
              </a:path>
              <a:path w="344170" h="222250">
                <a:moveTo>
                  <a:pt x="337566" y="3048"/>
                </a:moveTo>
                <a:lnTo>
                  <a:pt x="337566" y="218694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2250">
                <a:moveTo>
                  <a:pt x="343662" y="215646"/>
                </a:moveTo>
                <a:lnTo>
                  <a:pt x="340614" y="215646"/>
                </a:lnTo>
                <a:lnTo>
                  <a:pt x="337566" y="218694"/>
                </a:lnTo>
                <a:lnTo>
                  <a:pt x="343662" y="218694"/>
                </a:lnTo>
                <a:lnTo>
                  <a:pt x="343662" y="215646"/>
                </a:lnTo>
                <a:close/>
              </a:path>
              <a:path w="344170" h="22225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225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225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5494" y="2205227"/>
            <a:ext cx="344170" cy="222250"/>
          </a:xfrm>
          <a:custGeom>
            <a:avLst/>
            <a:gdLst/>
            <a:ahLst/>
            <a:cxnLst/>
            <a:rect l="l" t="t" r="r" b="b"/>
            <a:pathLst>
              <a:path w="344170" h="22225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1742"/>
                </a:lnTo>
                <a:lnTo>
                  <a:pt x="342138" y="221742"/>
                </a:lnTo>
                <a:lnTo>
                  <a:pt x="343662" y="220218"/>
                </a:lnTo>
                <a:lnTo>
                  <a:pt x="343662" y="218694"/>
                </a:lnTo>
                <a:lnTo>
                  <a:pt x="6096" y="218694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2250">
                <a:moveTo>
                  <a:pt x="6096" y="215646"/>
                </a:moveTo>
                <a:lnTo>
                  <a:pt x="3048" y="215646"/>
                </a:lnTo>
                <a:lnTo>
                  <a:pt x="6096" y="218694"/>
                </a:lnTo>
                <a:lnTo>
                  <a:pt x="6096" y="215646"/>
                </a:lnTo>
                <a:close/>
              </a:path>
              <a:path w="344170" h="222250">
                <a:moveTo>
                  <a:pt x="337566" y="215646"/>
                </a:moveTo>
                <a:lnTo>
                  <a:pt x="6096" y="215646"/>
                </a:lnTo>
                <a:lnTo>
                  <a:pt x="6096" y="218694"/>
                </a:lnTo>
                <a:lnTo>
                  <a:pt x="337566" y="218694"/>
                </a:lnTo>
                <a:lnTo>
                  <a:pt x="337566" y="215646"/>
                </a:lnTo>
                <a:close/>
              </a:path>
              <a:path w="344170" h="222250">
                <a:moveTo>
                  <a:pt x="337566" y="3048"/>
                </a:moveTo>
                <a:lnTo>
                  <a:pt x="337566" y="218694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2250">
                <a:moveTo>
                  <a:pt x="343662" y="215646"/>
                </a:moveTo>
                <a:lnTo>
                  <a:pt x="340614" y="215646"/>
                </a:lnTo>
                <a:lnTo>
                  <a:pt x="337566" y="218694"/>
                </a:lnTo>
                <a:lnTo>
                  <a:pt x="343662" y="218694"/>
                </a:lnTo>
                <a:lnTo>
                  <a:pt x="343662" y="215646"/>
                </a:lnTo>
                <a:close/>
              </a:path>
              <a:path w="344170" h="22225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225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225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19165" y="2209038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8746" y="2209038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40128" y="403985"/>
            <a:ext cx="5189855" cy="272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</a:pPr>
            <a:r>
              <a:rPr sz="1300" b="1" i="1" spc="-85" dirty="0">
                <a:latin typeface="Trebuchet MS"/>
                <a:cs typeface="Trebuchet MS"/>
              </a:rPr>
              <a:t>SECTION </a:t>
            </a:r>
            <a:r>
              <a:rPr sz="1300" b="1" i="1" spc="-65" dirty="0">
                <a:latin typeface="Trebuchet MS"/>
                <a:cs typeface="Trebuchet MS"/>
              </a:rPr>
              <a:t>A: </a:t>
            </a:r>
            <a:r>
              <a:rPr sz="1300" b="1" i="1" spc="-60" dirty="0">
                <a:latin typeface="Trebuchet MS"/>
                <a:cs typeface="Trebuchet MS"/>
              </a:rPr>
              <a:t>PERSONAL </a:t>
            </a:r>
            <a:r>
              <a:rPr sz="1300" b="1" i="1" spc="-80" dirty="0">
                <a:latin typeface="Trebuchet MS"/>
                <a:cs typeface="Trebuchet MS"/>
              </a:rPr>
              <a:t>DETAILS (PRINT</a:t>
            </a:r>
            <a:r>
              <a:rPr sz="1300" b="1" i="1" spc="-165" dirty="0">
                <a:latin typeface="Trebuchet MS"/>
                <a:cs typeface="Trebuchet MS"/>
              </a:rPr>
              <a:t> </a:t>
            </a:r>
            <a:r>
              <a:rPr sz="1300" b="1" i="1" spc="-110" dirty="0">
                <a:latin typeface="Trebuchet MS"/>
                <a:cs typeface="Trebuchet MS"/>
              </a:rPr>
              <a:t>CLEARLY)</a:t>
            </a:r>
            <a:endParaRPr sz="1300">
              <a:latin typeface="Trebuchet MS"/>
              <a:cs typeface="Trebuchet MS"/>
            </a:endParaRPr>
          </a:p>
          <a:p>
            <a:pPr marL="50800" marR="43180">
              <a:lnSpc>
                <a:spcPts val="2660"/>
              </a:lnSpc>
              <a:spcBef>
                <a:spcPts val="204"/>
              </a:spcBef>
              <a:tabLst>
                <a:tab pos="2237740" algn="l"/>
                <a:tab pos="2376170" algn="l"/>
                <a:tab pos="2631440" algn="l"/>
                <a:tab pos="5086985" algn="l"/>
                <a:tab pos="5138420" algn="l"/>
              </a:tabLst>
            </a:pPr>
            <a:r>
              <a:rPr sz="1200" spc="-45" dirty="0">
                <a:latin typeface="Trebuchet MS"/>
                <a:cs typeface="Trebuchet MS"/>
              </a:rPr>
              <a:t>Surname:</a:t>
            </a:r>
            <a:r>
              <a:rPr sz="120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r>
              <a:rPr sz="1200" spc="-45" dirty="0">
                <a:latin typeface="Trebuchet MS"/>
                <a:cs typeface="Trebuchet MS"/>
              </a:rPr>
              <a:t>		</a:t>
            </a:r>
            <a:r>
              <a:rPr sz="1200" spc="-30" dirty="0">
                <a:latin typeface="Trebuchet MS"/>
                <a:cs typeface="Trebuchet MS"/>
              </a:rPr>
              <a:t>Age</a:t>
            </a:r>
            <a:r>
              <a:rPr sz="1200" spc="-13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of</a:t>
            </a:r>
            <a:r>
              <a:rPr sz="1200" spc="-13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Player: 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Times New Roman"/>
                <a:cs typeface="Times New Roman"/>
              </a:rPr>
              <a:t>                         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Forenames:</a:t>
            </a:r>
            <a:r>
              <a:rPr sz="120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	</a:t>
            </a:r>
            <a:r>
              <a:rPr sz="1200" spc="-45" dirty="0">
                <a:latin typeface="Trebuchet MS"/>
                <a:cs typeface="Trebuchet MS"/>
              </a:rPr>
              <a:t>	</a:t>
            </a:r>
            <a:r>
              <a:rPr sz="1200" spc="-25" dirty="0">
                <a:latin typeface="Trebuchet MS"/>
                <a:cs typeface="Trebuchet MS"/>
              </a:rPr>
              <a:t>Known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as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(nickname): 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                       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Date </a:t>
            </a:r>
            <a:r>
              <a:rPr sz="1200" spc="-50" dirty="0">
                <a:latin typeface="Trebuchet MS"/>
                <a:cs typeface="Trebuchet MS"/>
              </a:rPr>
              <a:t>that </a:t>
            </a:r>
            <a:r>
              <a:rPr sz="1200" spc="-35" dirty="0">
                <a:latin typeface="Trebuchet MS"/>
                <a:cs typeface="Trebuchet MS"/>
              </a:rPr>
              <a:t>form </a:t>
            </a:r>
            <a:r>
              <a:rPr sz="1200" spc="-30" dirty="0">
                <a:latin typeface="Trebuchet MS"/>
                <a:cs typeface="Trebuchet MS"/>
              </a:rPr>
              <a:t>was</a:t>
            </a:r>
            <a:r>
              <a:rPr sz="1200" spc="-22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completed:</a:t>
            </a:r>
            <a:endParaRPr sz="1200">
              <a:latin typeface="Trebuchet MS"/>
              <a:cs typeface="Trebuchet MS"/>
            </a:endParaRPr>
          </a:p>
          <a:p>
            <a:pPr marL="1445895">
              <a:lnSpc>
                <a:spcPct val="100000"/>
              </a:lnSpc>
              <a:spcBef>
                <a:spcPts val="670"/>
              </a:spcBef>
              <a:tabLst>
                <a:tab pos="1894839" algn="l"/>
                <a:tab pos="2200910" algn="l"/>
                <a:tab pos="2498725" algn="l"/>
                <a:tab pos="2947670" algn="l"/>
                <a:tab pos="3307079" algn="l"/>
                <a:tab pos="3649345" algn="l"/>
                <a:tab pos="4098290" algn="l"/>
                <a:tab pos="4522470" algn="l"/>
                <a:tab pos="4970780" algn="l"/>
              </a:tabLst>
            </a:pPr>
            <a:r>
              <a:rPr sz="950" spc="-5" dirty="0">
                <a:solidFill>
                  <a:srgbClr val="D9D9D9"/>
                </a:solidFill>
                <a:latin typeface="Trebuchet MS"/>
                <a:cs typeface="Trebuchet MS"/>
              </a:rPr>
              <a:t>D	D	</a:t>
            </a:r>
            <a:r>
              <a:rPr sz="1800" spc="-240" baseline="-11574" dirty="0">
                <a:latin typeface="Trebuchet MS"/>
                <a:cs typeface="Trebuchet MS"/>
              </a:rPr>
              <a:t>/	</a:t>
            </a:r>
            <a:r>
              <a:rPr sz="950" spc="130" dirty="0">
                <a:solidFill>
                  <a:srgbClr val="D9D9D9"/>
                </a:solidFill>
                <a:latin typeface="Trebuchet MS"/>
                <a:cs typeface="Trebuchet MS"/>
              </a:rPr>
              <a:t>M	M	</a:t>
            </a:r>
            <a:r>
              <a:rPr sz="1800" spc="-240" baseline="-11574" dirty="0">
                <a:latin typeface="Trebuchet MS"/>
                <a:cs typeface="Trebuchet MS"/>
              </a:rPr>
              <a:t>/	</a:t>
            </a:r>
            <a:r>
              <a:rPr sz="1425" spc="-127" baseline="2923" dirty="0">
                <a:solidFill>
                  <a:srgbClr val="D9D9D9"/>
                </a:solidFill>
                <a:latin typeface="Trebuchet MS"/>
                <a:cs typeface="Trebuchet MS"/>
              </a:rPr>
              <a:t>Y	Y	</a:t>
            </a: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	Y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  <a:tabLst>
                <a:tab pos="5020945" algn="l"/>
              </a:tabLst>
            </a:pPr>
            <a:r>
              <a:rPr sz="1200" spc="-50" dirty="0">
                <a:latin typeface="Trebuchet MS"/>
                <a:cs typeface="Trebuchet MS"/>
              </a:rPr>
              <a:t>Email</a:t>
            </a:r>
            <a:r>
              <a:rPr sz="1200" spc="-15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address: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spcBef>
                <a:spcPts val="1225"/>
              </a:spcBef>
            </a:pPr>
            <a:r>
              <a:rPr sz="1200" spc="-10" dirty="0">
                <a:latin typeface="Trebuchet MS"/>
                <a:cs typeface="Trebuchet MS"/>
              </a:rPr>
              <a:t>ID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Number: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3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305" y="403985"/>
            <a:ext cx="251523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4" name="object 4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3196" y="1204859"/>
            <a:ext cx="98551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70" dirty="0">
                <a:latin typeface="Trebuchet MS"/>
                <a:cs typeface="Trebuchet MS"/>
              </a:rPr>
              <a:t>1. </a:t>
            </a:r>
            <a:r>
              <a:rPr sz="1100" spc="-30" dirty="0">
                <a:latin typeface="Trebuchet MS"/>
                <a:cs typeface="Trebuchet MS"/>
              </a:rPr>
              <a:t>Date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13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Birth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8680" y="1204859"/>
            <a:ext cx="8128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45" dirty="0">
                <a:latin typeface="Trebuchet MS"/>
                <a:cs typeface="Trebuchet MS"/>
              </a:rPr>
              <a:t>/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3181" y="1846461"/>
            <a:ext cx="2091689" cy="600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5"/>
              </a:spcBef>
              <a:buAutoNum type="arabicPeriod" startAt="2"/>
              <a:tabLst>
                <a:tab pos="227965" algn="l"/>
                <a:tab pos="1518285" algn="l"/>
              </a:tabLst>
            </a:pPr>
            <a:r>
              <a:rPr sz="1100" spc="-45" dirty="0">
                <a:latin typeface="Trebuchet MS"/>
                <a:cs typeface="Trebuchet MS"/>
              </a:rPr>
              <a:t>Gender:	</a:t>
            </a:r>
            <a:r>
              <a:rPr sz="1100" spc="5" dirty="0">
                <a:latin typeface="Trebuchet MS"/>
                <a:cs typeface="Trebuchet MS"/>
              </a:rPr>
              <a:t>Male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 startAt="2"/>
            </a:pPr>
            <a:endParaRPr sz="155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AutoNum type="arabicPeriod" startAt="2"/>
              <a:tabLst>
                <a:tab pos="227965" algn="l"/>
              </a:tabLst>
            </a:pPr>
            <a:r>
              <a:rPr sz="1100" spc="-50" dirty="0">
                <a:latin typeface="Trebuchet MS"/>
                <a:cs typeface="Trebuchet MS"/>
              </a:rPr>
              <a:t>Player’s </a:t>
            </a:r>
            <a:r>
              <a:rPr sz="1100" spc="-25" dirty="0">
                <a:latin typeface="Trebuchet MS"/>
                <a:cs typeface="Trebuchet MS"/>
              </a:rPr>
              <a:t>Weight </a:t>
            </a:r>
            <a:r>
              <a:rPr sz="1100" spc="-35" dirty="0">
                <a:latin typeface="Trebuchet MS"/>
                <a:cs typeface="Trebuchet MS"/>
              </a:rPr>
              <a:t>in Kilogram</a:t>
            </a:r>
            <a:r>
              <a:rPr sz="1100" spc="-229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(kg)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88971" y="1846461"/>
            <a:ext cx="44894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50" dirty="0">
                <a:latin typeface="Trebuchet MS"/>
                <a:cs typeface="Trebuchet MS"/>
              </a:rPr>
              <a:t>Female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3175" y="2651915"/>
            <a:ext cx="5169535" cy="1807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57860" indent="-216535">
              <a:lnSpc>
                <a:spcPct val="100000"/>
              </a:lnSpc>
              <a:spcBef>
                <a:spcPts val="125"/>
              </a:spcBef>
              <a:buAutoNum type="alphaLcPeriod"/>
              <a:tabLst>
                <a:tab pos="658495" algn="l"/>
                <a:tab pos="2378075" algn="l"/>
                <a:tab pos="3164205" algn="l"/>
              </a:tabLst>
            </a:pPr>
            <a:r>
              <a:rPr sz="1100" spc="-30" dirty="0">
                <a:latin typeface="Trebuchet MS"/>
                <a:cs typeface="Trebuchet MS"/>
              </a:rPr>
              <a:t>At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time</a:t>
            </a:r>
            <a:r>
              <a:rPr sz="1100" spc="-14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Injury:	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r>
              <a:rPr sz="1100" spc="-40" dirty="0">
                <a:latin typeface="Trebuchet MS"/>
                <a:cs typeface="Trebuchet MS"/>
              </a:rPr>
              <a:t>kg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657860" indent="-216535">
              <a:lnSpc>
                <a:spcPct val="100000"/>
              </a:lnSpc>
              <a:buAutoNum type="alphaLcPeriod"/>
              <a:tabLst>
                <a:tab pos="658495" algn="l"/>
                <a:tab pos="3592829" algn="l"/>
              </a:tabLst>
            </a:pPr>
            <a:r>
              <a:rPr sz="1100" spc="-15" dirty="0">
                <a:latin typeface="Trebuchet MS"/>
                <a:cs typeface="Trebuchet MS"/>
              </a:rPr>
              <a:t>What </a:t>
            </a:r>
            <a:r>
              <a:rPr sz="1100" spc="-35" dirty="0">
                <a:latin typeface="Trebuchet MS"/>
                <a:cs typeface="Trebuchet MS"/>
              </a:rPr>
              <a:t>is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player’s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current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weight?</a:t>
            </a:r>
            <a:r>
              <a:rPr sz="1100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r>
              <a:rPr sz="1100" spc="-40" dirty="0">
                <a:latin typeface="Trebuchet MS"/>
                <a:cs typeface="Trebuchet MS"/>
              </a:rPr>
              <a:t>kg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AutoNum type="arabicPeriod" startAt="4"/>
              <a:tabLst>
                <a:tab pos="227965" algn="l"/>
                <a:tab pos="3733800" algn="l"/>
              </a:tabLst>
            </a:pPr>
            <a:r>
              <a:rPr sz="1100" spc="-50" dirty="0">
                <a:latin typeface="Trebuchet MS"/>
                <a:cs typeface="Trebuchet MS"/>
              </a:rPr>
              <a:t>Player’s </a:t>
            </a:r>
            <a:r>
              <a:rPr sz="1100" spc="-40" dirty="0">
                <a:latin typeface="Trebuchet MS"/>
                <a:cs typeface="Trebuchet MS"/>
              </a:rPr>
              <a:t>Height </a:t>
            </a:r>
            <a:r>
              <a:rPr sz="1100" spc="-35" dirty="0">
                <a:latin typeface="Trebuchet MS"/>
                <a:cs typeface="Trebuchet MS"/>
              </a:rPr>
              <a:t>in </a:t>
            </a:r>
            <a:r>
              <a:rPr sz="1100" spc="-40" dirty="0">
                <a:latin typeface="Trebuchet MS"/>
                <a:cs typeface="Trebuchet MS"/>
              </a:rPr>
              <a:t>Cm </a:t>
            </a:r>
            <a:r>
              <a:rPr sz="1100" spc="-50" dirty="0">
                <a:latin typeface="Trebuchet MS"/>
                <a:cs typeface="Trebuchet MS"/>
              </a:rPr>
              <a:t>at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time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23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r>
              <a:rPr sz="1100" spc="-65" dirty="0">
                <a:latin typeface="Trebuchet MS"/>
                <a:cs typeface="Trebuchet MS"/>
              </a:rPr>
              <a:t> (cm):</a:t>
            </a:r>
            <a:r>
              <a:rPr sz="1100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r>
              <a:rPr sz="1100" spc="-45" dirty="0">
                <a:latin typeface="Trebuchet MS"/>
                <a:cs typeface="Trebuchet MS"/>
              </a:rPr>
              <a:t>cm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rabicPeriod" startAt="4"/>
            </a:pPr>
            <a:endParaRPr sz="155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AutoNum type="arabicPeriod" startAt="4"/>
              <a:tabLst>
                <a:tab pos="227965" algn="l"/>
                <a:tab pos="5156200" algn="l"/>
              </a:tabLst>
            </a:pPr>
            <a:r>
              <a:rPr sz="1100" spc="-35" dirty="0">
                <a:latin typeface="Trebuchet MS"/>
                <a:cs typeface="Trebuchet MS"/>
              </a:rPr>
              <a:t>Country of</a:t>
            </a:r>
            <a:r>
              <a:rPr sz="1100" spc="-1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birth: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rebuchet MS"/>
              <a:buAutoNum type="arabicPeriod" startAt="4"/>
            </a:pPr>
            <a:endParaRPr sz="16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buAutoNum type="arabicPeriod" startAt="4"/>
              <a:tabLst>
                <a:tab pos="227965" algn="l"/>
              </a:tabLst>
            </a:pPr>
            <a:r>
              <a:rPr sz="1100" spc="-50" dirty="0">
                <a:latin typeface="Trebuchet MS"/>
                <a:cs typeface="Trebuchet MS"/>
              </a:rPr>
              <a:t>Ethnicity: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8051" y="4635234"/>
            <a:ext cx="1148080" cy="10318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Arabic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Asian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Black </a:t>
            </a:r>
            <a:r>
              <a:rPr sz="1100" spc="-40" dirty="0">
                <a:latin typeface="Trebuchet MS"/>
                <a:cs typeface="Trebuchet MS"/>
              </a:rPr>
              <a:t>African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4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Black </a:t>
            </a:r>
            <a:r>
              <a:rPr sz="1100" spc="-40" dirty="0">
                <a:latin typeface="Trebuchet MS"/>
                <a:cs typeface="Trebuchet MS"/>
              </a:rPr>
              <a:t>Caribbean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Pacific </a:t>
            </a:r>
            <a:r>
              <a:rPr sz="1100" spc="-35" dirty="0">
                <a:latin typeface="Trebuchet MS"/>
                <a:cs typeface="Trebuchet MS"/>
              </a:rPr>
              <a:t>Islander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15865" y="4635248"/>
            <a:ext cx="1709420" cy="8312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White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Coloured/Mixed </a:t>
            </a:r>
            <a:r>
              <a:rPr sz="1100" spc="-35" dirty="0">
                <a:latin typeface="Trebuchet MS"/>
                <a:cs typeface="Trebuchet MS"/>
              </a:rPr>
              <a:t>Ancestry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Indian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3217" y="5872155"/>
            <a:ext cx="5202555" cy="20091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5"/>
              </a:spcBef>
              <a:buAutoNum type="arabicPeriod" startAt="7"/>
              <a:tabLst>
                <a:tab pos="227965" algn="l"/>
                <a:tab pos="5056505" algn="l"/>
              </a:tabLst>
            </a:pPr>
            <a:r>
              <a:rPr sz="1100" spc="-10" dirty="0">
                <a:latin typeface="Trebuchet MS"/>
                <a:cs typeface="Trebuchet MS"/>
              </a:rPr>
              <a:t>What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age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did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start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rugby?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rebuchet MS"/>
              <a:buAutoNum type="arabicPeriod" startAt="7"/>
            </a:pPr>
            <a:endParaRPr sz="16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buAutoNum type="arabicPeriod" startAt="7"/>
              <a:tabLst>
                <a:tab pos="227965" algn="l"/>
                <a:tab pos="5113020" algn="l"/>
              </a:tabLst>
            </a:pPr>
            <a:r>
              <a:rPr sz="1100" spc="-20" dirty="0">
                <a:latin typeface="Trebuchet MS"/>
                <a:cs typeface="Trebuchet MS"/>
              </a:rPr>
              <a:t>Number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years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that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has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been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playing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rugby: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rebuchet MS"/>
              <a:buAutoNum type="arabicPeriod" startAt="7"/>
            </a:pPr>
            <a:endParaRPr sz="1350">
              <a:latin typeface="Times New Roman"/>
              <a:cs typeface="Times New Roman"/>
            </a:endParaRPr>
          </a:p>
          <a:p>
            <a:pPr marL="227329" marR="5080" indent="-215265">
              <a:lnSpc>
                <a:spcPct val="120400"/>
              </a:lnSpc>
              <a:buAutoNum type="arabicPeriod" startAt="7"/>
              <a:tabLst>
                <a:tab pos="227965" algn="l"/>
                <a:tab pos="648335" algn="l"/>
                <a:tab pos="1125855" algn="l"/>
                <a:tab pos="1738630" algn="l"/>
                <a:tab pos="2012314" algn="l"/>
                <a:tab pos="2499360" algn="l"/>
                <a:tab pos="2853690" algn="l"/>
                <a:tab pos="3202940" algn="l"/>
                <a:tab pos="3719195" algn="l"/>
                <a:tab pos="4261485" algn="l"/>
                <a:tab pos="4699635" algn="l"/>
                <a:tab pos="4976495" algn="l"/>
              </a:tabLst>
            </a:pPr>
            <a:r>
              <a:rPr sz="1100" spc="-15" dirty="0">
                <a:latin typeface="Trebuchet MS"/>
                <a:cs typeface="Trebuchet MS"/>
              </a:rPr>
              <a:t>H</a:t>
            </a:r>
            <a:r>
              <a:rPr sz="1100" spc="-5" dirty="0">
                <a:latin typeface="Trebuchet MS"/>
                <a:cs typeface="Trebuchet MS"/>
              </a:rPr>
              <a:t>o</a:t>
            </a:r>
            <a:r>
              <a:rPr sz="1100" spc="-15" dirty="0">
                <a:latin typeface="Trebuchet MS"/>
                <a:cs typeface="Trebuchet MS"/>
              </a:rPr>
              <a:t>w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25" dirty="0">
                <a:latin typeface="Trebuchet MS"/>
                <a:cs typeface="Trebuchet MS"/>
              </a:rPr>
              <a:t>many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15" dirty="0">
                <a:latin typeface="Trebuchet MS"/>
                <a:cs typeface="Trebuchet MS"/>
              </a:rPr>
              <a:t>seasons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33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o</a:t>
            </a:r>
            <a:r>
              <a:rPr sz="1100" spc="-25" dirty="0">
                <a:latin typeface="Trebuchet MS"/>
                <a:cs typeface="Trebuchet MS"/>
              </a:rPr>
              <a:t>f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20" dirty="0">
                <a:latin typeface="Trebuchet MS"/>
                <a:cs typeface="Trebuchet MS"/>
              </a:rPr>
              <a:t>r</a:t>
            </a:r>
            <a:r>
              <a:rPr sz="1100" spc="-35" dirty="0">
                <a:latin typeface="Trebuchet MS"/>
                <a:cs typeface="Trebuchet MS"/>
              </a:rPr>
              <a:t>u</a:t>
            </a:r>
            <a:r>
              <a:rPr sz="1100" spc="-20" dirty="0">
                <a:latin typeface="Trebuchet MS"/>
                <a:cs typeface="Trebuchet MS"/>
              </a:rPr>
              <a:t>g</a:t>
            </a:r>
            <a:r>
              <a:rPr sz="1100" spc="-30" dirty="0">
                <a:latin typeface="Trebuchet MS"/>
                <a:cs typeface="Trebuchet MS"/>
              </a:rPr>
              <a:t>b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30" dirty="0">
                <a:latin typeface="Trebuchet MS"/>
                <a:cs typeface="Trebuchet MS"/>
              </a:rPr>
              <a:t>h</a:t>
            </a:r>
            <a:r>
              <a:rPr sz="1100" spc="-20" dirty="0">
                <a:latin typeface="Trebuchet MS"/>
                <a:cs typeface="Trebuchet MS"/>
              </a:rPr>
              <a:t>a</a:t>
            </a:r>
            <a:r>
              <a:rPr sz="1100" spc="-5" dirty="0">
                <a:latin typeface="Trebuchet MS"/>
                <a:cs typeface="Trebuchet MS"/>
              </a:rPr>
              <a:t>s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65" dirty="0">
                <a:latin typeface="Trebuchet MS"/>
                <a:cs typeface="Trebuchet MS"/>
              </a:rPr>
              <a:t>p</a:t>
            </a:r>
            <a:r>
              <a:rPr sz="1100" spc="-25" dirty="0">
                <a:latin typeface="Trebuchet MS"/>
                <a:cs typeface="Trebuchet MS"/>
              </a:rPr>
              <a:t>l</a:t>
            </a:r>
            <a:r>
              <a:rPr sz="1100" spc="-45" dirty="0">
                <a:latin typeface="Trebuchet MS"/>
                <a:cs typeface="Trebuchet MS"/>
              </a:rPr>
              <a:t>ay</a:t>
            </a:r>
            <a:r>
              <a:rPr sz="1100" spc="-40" dirty="0">
                <a:latin typeface="Trebuchet MS"/>
                <a:cs typeface="Trebuchet MS"/>
              </a:rPr>
              <a:t>e</a:t>
            </a:r>
            <a:r>
              <a:rPr sz="1100" spc="-35" dirty="0">
                <a:latin typeface="Trebuchet MS"/>
                <a:cs typeface="Trebuchet MS"/>
              </a:rPr>
              <a:t>r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40" dirty="0">
                <a:latin typeface="Trebuchet MS"/>
                <a:cs typeface="Trebuchet MS"/>
              </a:rPr>
              <a:t>played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30" dirty="0">
                <a:latin typeface="Trebuchet MS"/>
                <a:cs typeface="Trebuchet MS"/>
              </a:rPr>
              <a:t>prior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30" dirty="0">
                <a:latin typeface="Trebuchet MS"/>
                <a:cs typeface="Trebuchet MS"/>
              </a:rPr>
              <a:t>to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30" dirty="0">
                <a:latin typeface="Trebuchet MS"/>
                <a:cs typeface="Trebuchet MS"/>
              </a:rPr>
              <a:t>this  season: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rebuchet MS"/>
              <a:buAutoNum type="arabicPeriod" startAt="7"/>
            </a:pPr>
            <a:endParaRPr sz="16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buAutoNum type="arabicPeriod" startAt="7"/>
              <a:tabLst>
                <a:tab pos="227965" algn="l"/>
              </a:tabLst>
            </a:pPr>
            <a:r>
              <a:rPr sz="1100" spc="-35" dirty="0">
                <a:latin typeface="Trebuchet MS"/>
                <a:cs typeface="Trebuchet MS"/>
              </a:rPr>
              <a:t>Grade of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rabicPeriod" startAt="7"/>
            </a:pPr>
            <a:endParaRPr sz="1550">
              <a:latin typeface="Trebuchet MS"/>
              <a:cs typeface="Trebuchet MS"/>
            </a:endParaRPr>
          </a:p>
          <a:p>
            <a:pPr marL="657860" lvl="1" indent="-216535">
              <a:lnSpc>
                <a:spcPct val="100000"/>
              </a:lnSpc>
              <a:buAutoNum type="alphaLcPeriod"/>
              <a:tabLst>
                <a:tab pos="658495" algn="l"/>
              </a:tabLst>
            </a:pPr>
            <a:r>
              <a:rPr sz="1100" spc="-50" dirty="0">
                <a:latin typeface="Trebuchet MS"/>
                <a:cs typeface="Trebuchet MS"/>
              </a:rPr>
              <a:t>Player’s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current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grade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(please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select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highest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level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play)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2195" y="7975059"/>
            <a:ext cx="1391920" cy="8305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School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4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School </a:t>
            </a:r>
            <a:r>
              <a:rPr sz="1100" spc="-40" dirty="0">
                <a:latin typeface="Trebuchet MS"/>
                <a:cs typeface="Trebuchet MS"/>
              </a:rPr>
              <a:t>Provincial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School </a:t>
            </a:r>
            <a:r>
              <a:rPr sz="1100" spc="-35" dirty="0">
                <a:latin typeface="Trebuchet MS"/>
                <a:cs typeface="Trebuchet MS"/>
              </a:rPr>
              <a:t>International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Club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0052" y="7975059"/>
            <a:ext cx="1817370" cy="6299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Non‐professional </a:t>
            </a:r>
            <a:r>
              <a:rPr sz="1100" spc="-40" dirty="0">
                <a:latin typeface="Trebuchet MS"/>
                <a:cs typeface="Trebuchet MS"/>
              </a:rPr>
              <a:t>Provincial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Professional </a:t>
            </a:r>
            <a:r>
              <a:rPr sz="1100" spc="-40" dirty="0">
                <a:latin typeface="Trebuchet MS"/>
                <a:cs typeface="Trebuchet MS"/>
              </a:rPr>
              <a:t>Provincial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International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46782" y="1877567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69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69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69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4082" y="1877567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900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900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900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50592" y="1192530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69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69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69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73527" y="1222415"/>
            <a:ext cx="9906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5" dirty="0">
                <a:solidFill>
                  <a:srgbClr val="D9D9D9"/>
                </a:solidFill>
                <a:latin typeface="Trebuchet MS"/>
                <a:cs typeface="Trebuchet MS"/>
              </a:rPr>
              <a:t>D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99410" y="1191767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80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69" h="220980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69" h="220980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69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22345" y="1221653"/>
            <a:ext cx="9906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5" dirty="0">
                <a:solidFill>
                  <a:srgbClr val="D9D9D9"/>
                </a:solidFill>
                <a:latin typeface="Trebuchet MS"/>
                <a:cs typeface="Trebuchet MS"/>
              </a:rPr>
              <a:t>D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18153" y="1195577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26611" y="1224701"/>
            <a:ext cx="12763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130" dirty="0">
                <a:solidFill>
                  <a:srgbClr val="D9D9D9"/>
                </a:solidFill>
                <a:latin typeface="Trebuchet MS"/>
                <a:cs typeface="Trebuchet MS"/>
              </a:rPr>
              <a:t>M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66971" y="1195577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75429" y="1204859"/>
            <a:ext cx="42164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3060" algn="l"/>
              </a:tabLst>
            </a:pPr>
            <a:r>
              <a:rPr sz="1425" spc="195" baseline="2923" dirty="0">
                <a:solidFill>
                  <a:srgbClr val="D9D9D9"/>
                </a:solidFill>
                <a:latin typeface="Trebuchet MS"/>
                <a:cs typeface="Trebuchet MS"/>
              </a:rPr>
              <a:t>M	</a:t>
            </a:r>
            <a:r>
              <a:rPr sz="1100" spc="-145" dirty="0">
                <a:latin typeface="Trebuchet MS"/>
                <a:cs typeface="Trebuchet MS"/>
              </a:rPr>
              <a:t>/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46676" y="1188719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761"/>
                </a:lnTo>
                <a:lnTo>
                  <a:pt x="0" y="219455"/>
                </a:lnTo>
                <a:lnTo>
                  <a:pt x="1524" y="220979"/>
                </a:lnTo>
                <a:lnTo>
                  <a:pt x="342138" y="220979"/>
                </a:lnTo>
                <a:lnTo>
                  <a:pt x="343662" y="219455"/>
                </a:lnTo>
                <a:lnTo>
                  <a:pt x="343662" y="217931"/>
                </a:lnTo>
                <a:lnTo>
                  <a:pt x="6096" y="217931"/>
                </a:lnTo>
                <a:lnTo>
                  <a:pt x="3048" y="214883"/>
                </a:lnTo>
                <a:lnTo>
                  <a:pt x="6096" y="214883"/>
                </a:lnTo>
                <a:lnTo>
                  <a:pt x="6096" y="5333"/>
                </a:lnTo>
                <a:lnTo>
                  <a:pt x="3048" y="5333"/>
                </a:lnTo>
                <a:lnTo>
                  <a:pt x="6096" y="2285"/>
                </a:lnTo>
                <a:lnTo>
                  <a:pt x="343662" y="2285"/>
                </a:lnTo>
                <a:lnTo>
                  <a:pt x="343662" y="761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3"/>
                </a:moveTo>
                <a:lnTo>
                  <a:pt x="3048" y="214883"/>
                </a:lnTo>
                <a:lnTo>
                  <a:pt x="6096" y="217931"/>
                </a:lnTo>
                <a:lnTo>
                  <a:pt x="6096" y="214883"/>
                </a:lnTo>
                <a:close/>
              </a:path>
              <a:path w="344170" h="220980">
                <a:moveTo>
                  <a:pt x="337566" y="214883"/>
                </a:moveTo>
                <a:lnTo>
                  <a:pt x="6096" y="214883"/>
                </a:lnTo>
                <a:lnTo>
                  <a:pt x="6096" y="217931"/>
                </a:lnTo>
                <a:lnTo>
                  <a:pt x="337566" y="217931"/>
                </a:lnTo>
                <a:lnTo>
                  <a:pt x="337566" y="214883"/>
                </a:lnTo>
                <a:close/>
              </a:path>
              <a:path w="344170" h="220980">
                <a:moveTo>
                  <a:pt x="337566" y="2285"/>
                </a:moveTo>
                <a:lnTo>
                  <a:pt x="337566" y="217931"/>
                </a:lnTo>
                <a:lnTo>
                  <a:pt x="340614" y="214883"/>
                </a:lnTo>
                <a:lnTo>
                  <a:pt x="343662" y="214883"/>
                </a:lnTo>
                <a:lnTo>
                  <a:pt x="343662" y="5333"/>
                </a:lnTo>
                <a:lnTo>
                  <a:pt x="340614" y="5333"/>
                </a:lnTo>
                <a:lnTo>
                  <a:pt x="337566" y="2285"/>
                </a:lnTo>
                <a:close/>
              </a:path>
              <a:path w="344170" h="220980">
                <a:moveTo>
                  <a:pt x="343662" y="214883"/>
                </a:moveTo>
                <a:lnTo>
                  <a:pt x="340614" y="214883"/>
                </a:lnTo>
                <a:lnTo>
                  <a:pt x="337566" y="217931"/>
                </a:lnTo>
                <a:lnTo>
                  <a:pt x="343662" y="217931"/>
                </a:lnTo>
                <a:lnTo>
                  <a:pt x="343662" y="214883"/>
                </a:lnTo>
                <a:close/>
              </a:path>
              <a:path w="344170" h="220980">
                <a:moveTo>
                  <a:pt x="6096" y="2285"/>
                </a:moveTo>
                <a:lnTo>
                  <a:pt x="3048" y="5333"/>
                </a:lnTo>
                <a:lnTo>
                  <a:pt x="6096" y="5333"/>
                </a:lnTo>
                <a:lnTo>
                  <a:pt x="6096" y="2285"/>
                </a:lnTo>
                <a:close/>
              </a:path>
              <a:path w="344170" h="220980">
                <a:moveTo>
                  <a:pt x="337566" y="2285"/>
                </a:moveTo>
                <a:lnTo>
                  <a:pt x="6096" y="2285"/>
                </a:lnTo>
                <a:lnTo>
                  <a:pt x="6096" y="5333"/>
                </a:lnTo>
                <a:lnTo>
                  <a:pt x="337566" y="5333"/>
                </a:lnTo>
                <a:lnTo>
                  <a:pt x="337566" y="2285"/>
                </a:lnTo>
                <a:close/>
              </a:path>
              <a:path w="344170" h="220980">
                <a:moveTo>
                  <a:pt x="343662" y="2285"/>
                </a:moveTo>
                <a:lnTo>
                  <a:pt x="337566" y="2285"/>
                </a:lnTo>
                <a:lnTo>
                  <a:pt x="340614" y="5333"/>
                </a:lnTo>
                <a:lnTo>
                  <a:pt x="343662" y="5333"/>
                </a:lnTo>
                <a:lnTo>
                  <a:pt x="343662" y="2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77232" y="1217843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95494" y="1188719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761"/>
                </a:lnTo>
                <a:lnTo>
                  <a:pt x="0" y="219455"/>
                </a:lnTo>
                <a:lnTo>
                  <a:pt x="1524" y="220979"/>
                </a:lnTo>
                <a:lnTo>
                  <a:pt x="342138" y="220979"/>
                </a:lnTo>
                <a:lnTo>
                  <a:pt x="343662" y="219455"/>
                </a:lnTo>
                <a:lnTo>
                  <a:pt x="343662" y="217931"/>
                </a:lnTo>
                <a:lnTo>
                  <a:pt x="6096" y="217931"/>
                </a:lnTo>
                <a:lnTo>
                  <a:pt x="3048" y="214883"/>
                </a:lnTo>
                <a:lnTo>
                  <a:pt x="6096" y="214883"/>
                </a:lnTo>
                <a:lnTo>
                  <a:pt x="6096" y="5333"/>
                </a:lnTo>
                <a:lnTo>
                  <a:pt x="3048" y="5333"/>
                </a:lnTo>
                <a:lnTo>
                  <a:pt x="6096" y="2285"/>
                </a:lnTo>
                <a:lnTo>
                  <a:pt x="343662" y="2285"/>
                </a:lnTo>
                <a:lnTo>
                  <a:pt x="343662" y="761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3"/>
                </a:moveTo>
                <a:lnTo>
                  <a:pt x="3048" y="214883"/>
                </a:lnTo>
                <a:lnTo>
                  <a:pt x="6096" y="217931"/>
                </a:lnTo>
                <a:lnTo>
                  <a:pt x="6096" y="214883"/>
                </a:lnTo>
                <a:close/>
              </a:path>
              <a:path w="344170" h="220980">
                <a:moveTo>
                  <a:pt x="337566" y="214883"/>
                </a:moveTo>
                <a:lnTo>
                  <a:pt x="6096" y="214883"/>
                </a:lnTo>
                <a:lnTo>
                  <a:pt x="6096" y="217931"/>
                </a:lnTo>
                <a:lnTo>
                  <a:pt x="337566" y="217931"/>
                </a:lnTo>
                <a:lnTo>
                  <a:pt x="337566" y="214883"/>
                </a:lnTo>
                <a:close/>
              </a:path>
              <a:path w="344170" h="220980">
                <a:moveTo>
                  <a:pt x="337566" y="2285"/>
                </a:moveTo>
                <a:lnTo>
                  <a:pt x="337566" y="217931"/>
                </a:lnTo>
                <a:lnTo>
                  <a:pt x="340614" y="214883"/>
                </a:lnTo>
                <a:lnTo>
                  <a:pt x="343662" y="214883"/>
                </a:lnTo>
                <a:lnTo>
                  <a:pt x="343662" y="5333"/>
                </a:lnTo>
                <a:lnTo>
                  <a:pt x="340614" y="5333"/>
                </a:lnTo>
                <a:lnTo>
                  <a:pt x="337566" y="2285"/>
                </a:lnTo>
                <a:close/>
              </a:path>
              <a:path w="344170" h="220980">
                <a:moveTo>
                  <a:pt x="343662" y="214883"/>
                </a:moveTo>
                <a:lnTo>
                  <a:pt x="340614" y="214883"/>
                </a:lnTo>
                <a:lnTo>
                  <a:pt x="337566" y="217931"/>
                </a:lnTo>
                <a:lnTo>
                  <a:pt x="343662" y="217931"/>
                </a:lnTo>
                <a:lnTo>
                  <a:pt x="343662" y="214883"/>
                </a:lnTo>
                <a:close/>
              </a:path>
              <a:path w="344170" h="220980">
                <a:moveTo>
                  <a:pt x="6096" y="2285"/>
                </a:moveTo>
                <a:lnTo>
                  <a:pt x="3048" y="5333"/>
                </a:lnTo>
                <a:lnTo>
                  <a:pt x="6096" y="5333"/>
                </a:lnTo>
                <a:lnTo>
                  <a:pt x="6096" y="2285"/>
                </a:lnTo>
                <a:close/>
              </a:path>
              <a:path w="344170" h="220980">
                <a:moveTo>
                  <a:pt x="337566" y="2285"/>
                </a:moveTo>
                <a:lnTo>
                  <a:pt x="6096" y="2285"/>
                </a:lnTo>
                <a:lnTo>
                  <a:pt x="6096" y="5333"/>
                </a:lnTo>
                <a:lnTo>
                  <a:pt x="337566" y="5333"/>
                </a:lnTo>
                <a:lnTo>
                  <a:pt x="337566" y="2285"/>
                </a:lnTo>
                <a:close/>
              </a:path>
              <a:path w="344170" h="220980">
                <a:moveTo>
                  <a:pt x="343662" y="2285"/>
                </a:moveTo>
                <a:lnTo>
                  <a:pt x="337566" y="2285"/>
                </a:lnTo>
                <a:lnTo>
                  <a:pt x="340614" y="5333"/>
                </a:lnTo>
                <a:lnTo>
                  <a:pt x="343662" y="5333"/>
                </a:lnTo>
                <a:lnTo>
                  <a:pt x="343662" y="2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26050" y="1217843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19165" y="1191767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70" h="220980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650484" y="1221653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968746" y="1191767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70" h="220980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098540" y="1221653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4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2879725" cy="6775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7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5"/>
              </a:spcBef>
            </a:pPr>
            <a:r>
              <a:rPr sz="1100" spc="-75" dirty="0">
                <a:latin typeface="Trebuchet MS"/>
                <a:cs typeface="Trebuchet MS"/>
              </a:rPr>
              <a:t>b. </a:t>
            </a:r>
            <a:r>
              <a:rPr sz="1100" spc="-50" dirty="0">
                <a:latin typeface="Trebuchet MS"/>
                <a:cs typeface="Trebuchet MS"/>
              </a:rPr>
              <a:t>Player’s 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current</a:t>
            </a:r>
            <a:r>
              <a:rPr sz="1100" spc="-40" dirty="0">
                <a:latin typeface="Trebuchet MS"/>
                <a:cs typeface="Trebuchet MS"/>
              </a:rPr>
              <a:t> playing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age‐group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2195" y="1175733"/>
            <a:ext cx="997585" cy="12338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Junior </a:t>
            </a:r>
            <a:r>
              <a:rPr sz="1100" spc="-30" dirty="0">
                <a:latin typeface="Trebuchet MS"/>
                <a:cs typeface="Trebuchet MS"/>
              </a:rPr>
              <a:t>(&lt;U13)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U13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U14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U15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U16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U17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0052" y="1175762"/>
            <a:ext cx="584200" cy="10325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U18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U19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U21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U23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4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Senior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3374" y="2733477"/>
            <a:ext cx="3075940" cy="1807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57860" indent="-216535">
              <a:lnSpc>
                <a:spcPct val="100000"/>
              </a:lnSpc>
              <a:spcBef>
                <a:spcPts val="125"/>
              </a:spcBef>
              <a:buAutoNum type="alphaLcPeriod" startAt="3"/>
              <a:tabLst>
                <a:tab pos="658495" algn="l"/>
              </a:tabLst>
            </a:pPr>
            <a:r>
              <a:rPr sz="1100" spc="-20" dirty="0">
                <a:latin typeface="Trebuchet MS"/>
                <a:cs typeface="Trebuchet MS"/>
              </a:rPr>
              <a:t>Is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40" dirty="0">
                <a:latin typeface="Trebuchet MS"/>
                <a:cs typeface="Trebuchet MS"/>
              </a:rPr>
              <a:t>registered </a:t>
            </a:r>
            <a:r>
              <a:rPr sz="1100" spc="-50" dirty="0">
                <a:latin typeface="Trebuchet MS"/>
                <a:cs typeface="Trebuchet MS"/>
              </a:rPr>
              <a:t>at </a:t>
            </a:r>
            <a:r>
              <a:rPr sz="1100" spc="-45" dirty="0">
                <a:latin typeface="Trebuchet MS"/>
                <a:cs typeface="Trebuchet MS"/>
              </a:rPr>
              <a:t>their</a:t>
            </a:r>
            <a:r>
              <a:rPr sz="1100" spc="-23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Province?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lphaLcPeriod" startAt="3"/>
            </a:pPr>
            <a:endParaRPr sz="155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tabLst>
                <a:tab pos="108775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657860" indent="-216535">
              <a:lnSpc>
                <a:spcPct val="100000"/>
              </a:lnSpc>
              <a:buAutoNum type="alphaLcPeriod" startAt="4"/>
              <a:tabLst>
                <a:tab pos="658495" algn="l"/>
              </a:tabLst>
            </a:pPr>
            <a:r>
              <a:rPr sz="1100" spc="-20" dirty="0">
                <a:latin typeface="Trebuchet MS"/>
                <a:cs typeface="Trebuchet MS"/>
              </a:rPr>
              <a:t>Is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40" dirty="0">
                <a:latin typeface="Trebuchet MS"/>
                <a:cs typeface="Trebuchet MS"/>
              </a:rPr>
              <a:t>registered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229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SARU?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tabLst>
                <a:tab pos="108775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spc="-50" dirty="0">
                <a:latin typeface="Trebuchet MS"/>
                <a:cs typeface="Trebuchet MS"/>
              </a:rPr>
              <a:t>11. Player’s </a:t>
            </a:r>
            <a:r>
              <a:rPr sz="1100" i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Usual</a:t>
            </a:r>
            <a:r>
              <a:rPr sz="1100" i="1" spc="-3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playing</a:t>
            </a:r>
            <a:r>
              <a:rPr sz="1100" spc="-16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position: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8074" y="4716753"/>
            <a:ext cx="1405890" cy="16357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Loose‐head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prop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2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Hooker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3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Tight‐head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prop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4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Lock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5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Lock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6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Open‐side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flank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7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Blind‐side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flank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8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Eighth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man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5868" y="4716782"/>
            <a:ext cx="1445260" cy="14344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9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Scrum/Inside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half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10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Fly/Outside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half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11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Left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Wing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12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Inside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centre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13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Outside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centre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14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Right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Wing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15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Full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back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3279" y="6676776"/>
            <a:ext cx="4591050" cy="600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5"/>
              </a:spcBef>
              <a:buAutoNum type="arabicPeriod" startAt="12"/>
              <a:tabLst>
                <a:tab pos="227965" algn="l"/>
                <a:tab pos="4577715" algn="l"/>
              </a:tabLst>
            </a:pPr>
            <a:r>
              <a:rPr sz="1100" spc="-20" dirty="0">
                <a:latin typeface="Trebuchet MS"/>
                <a:cs typeface="Trebuchet MS"/>
              </a:rPr>
              <a:t>Number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years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has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been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playing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this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position: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rebuchet MS"/>
              <a:buAutoNum type="arabicPeriod" startAt="12"/>
            </a:pPr>
            <a:endParaRPr sz="16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buAutoNum type="arabicPeriod" startAt="12"/>
              <a:tabLst>
                <a:tab pos="227965" algn="l"/>
              </a:tabLst>
            </a:pPr>
            <a:r>
              <a:rPr sz="1100" spc="-30" dirty="0">
                <a:latin typeface="Trebuchet MS"/>
                <a:cs typeface="Trebuchet MS"/>
              </a:rPr>
              <a:t>Provide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specific,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relevant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information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about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player’s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background: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1132" y="7577612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1005" y="7778780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1005" y="7979179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879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1005" y="8181113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1005" y="8382286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1005" y="8584220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5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3752850" cy="26301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b="1" i="1" spc="-85" dirty="0">
                <a:latin typeface="Trebuchet MS"/>
                <a:cs typeface="Trebuchet MS"/>
              </a:rPr>
              <a:t>SECTION </a:t>
            </a:r>
            <a:r>
              <a:rPr sz="1300" b="1" i="1" spc="-75" dirty="0">
                <a:latin typeface="Trebuchet MS"/>
                <a:cs typeface="Trebuchet MS"/>
              </a:rPr>
              <a:t>B: </a:t>
            </a:r>
            <a:r>
              <a:rPr sz="1300" b="1" i="1" spc="-85" dirty="0">
                <a:latin typeface="Trebuchet MS"/>
                <a:cs typeface="Trebuchet MS"/>
              </a:rPr>
              <a:t>INJURY </a:t>
            </a:r>
            <a:r>
              <a:rPr sz="1300" b="1" i="1" spc="-60" dirty="0">
                <a:latin typeface="Trebuchet MS"/>
                <a:cs typeface="Trebuchet MS"/>
              </a:rPr>
              <a:t>CIRCUMSTANCES </a:t>
            </a:r>
            <a:r>
              <a:rPr sz="1300" b="1" i="1" spc="-75" dirty="0">
                <a:latin typeface="Trebuchet MS"/>
                <a:cs typeface="Trebuchet MS"/>
              </a:rPr>
              <a:t>(PRINT</a:t>
            </a:r>
            <a:r>
              <a:rPr sz="1300" b="1" i="1" spc="-200" dirty="0">
                <a:latin typeface="Trebuchet MS"/>
                <a:cs typeface="Trebuchet MS"/>
              </a:rPr>
              <a:t> </a:t>
            </a:r>
            <a:r>
              <a:rPr sz="1300" b="1" i="1" spc="-110" dirty="0">
                <a:latin typeface="Trebuchet MS"/>
                <a:cs typeface="Trebuchet MS"/>
              </a:rPr>
              <a:t>CLEARLY)</a:t>
            </a:r>
            <a:endParaRPr sz="13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1145"/>
              </a:spcBef>
            </a:pPr>
            <a:r>
              <a:rPr sz="1100" spc="-50" dirty="0">
                <a:latin typeface="Trebuchet MS"/>
                <a:cs typeface="Trebuchet MS"/>
              </a:rPr>
              <a:t>14. </a:t>
            </a:r>
            <a:r>
              <a:rPr sz="1100" spc="-15" dirty="0">
                <a:latin typeface="Trebuchet MS"/>
                <a:cs typeface="Trebuchet MS"/>
              </a:rPr>
              <a:t>How </a:t>
            </a:r>
            <a:r>
              <a:rPr sz="1100" spc="-50" dirty="0">
                <a:latin typeface="Trebuchet MS"/>
                <a:cs typeface="Trebuchet MS"/>
              </a:rPr>
              <a:t>well </a:t>
            </a:r>
            <a:r>
              <a:rPr sz="1100" spc="-35" dirty="0">
                <a:latin typeface="Trebuchet MS"/>
                <a:cs typeface="Trebuchet MS"/>
              </a:rPr>
              <a:t>did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55" dirty="0">
                <a:latin typeface="Trebuchet MS"/>
                <a:cs typeface="Trebuchet MS"/>
              </a:rPr>
              <a:t>recall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events of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15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day?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0" dirty="0">
                <a:latin typeface="UnDotum"/>
                <a:cs typeface="UnDotum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No </a:t>
            </a:r>
            <a:r>
              <a:rPr sz="1100" spc="-45" dirty="0">
                <a:latin typeface="Trebuchet MS"/>
                <a:cs typeface="Trebuchet MS"/>
              </a:rPr>
              <a:t>recollection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Vaguely remembered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Somewhat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54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Well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Extremely </a:t>
            </a:r>
            <a:r>
              <a:rPr sz="1100" spc="-50" dirty="0">
                <a:latin typeface="Trebuchet MS"/>
                <a:cs typeface="Trebuchet MS"/>
              </a:rPr>
              <a:t>well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</a:pPr>
            <a:r>
              <a:rPr sz="1100" spc="-50" dirty="0">
                <a:latin typeface="Trebuchet MS"/>
                <a:cs typeface="Trebuchet MS"/>
              </a:rPr>
              <a:t>15.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8760" y="3238671"/>
            <a:ext cx="8128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45" dirty="0">
                <a:latin typeface="Trebuchet MS"/>
                <a:cs typeface="Trebuchet MS"/>
              </a:rPr>
              <a:t>/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6133" y="3238671"/>
            <a:ext cx="8128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45" dirty="0">
                <a:latin typeface="Trebuchet MS"/>
                <a:cs typeface="Trebuchet MS"/>
              </a:rPr>
              <a:t>/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3055" y="3842951"/>
            <a:ext cx="198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75" dirty="0">
                <a:latin typeface="Trebuchet MS"/>
                <a:cs typeface="Trebuchet MS"/>
              </a:rPr>
              <a:t>b. </a:t>
            </a:r>
            <a:r>
              <a:rPr sz="1100" spc="-50" dirty="0">
                <a:latin typeface="Trebuchet MS"/>
                <a:cs typeface="Trebuchet MS"/>
              </a:rPr>
              <a:t>Time </a:t>
            </a:r>
            <a:r>
              <a:rPr sz="1100" spc="-45" dirty="0">
                <a:latin typeface="Trebuchet MS"/>
                <a:cs typeface="Trebuchet MS"/>
              </a:rPr>
              <a:t>that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r>
              <a:rPr sz="1100" spc="-12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occurred: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28775" y="4163759"/>
            <a:ext cx="641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5" dirty="0">
                <a:latin typeface="Trebuchet MS"/>
                <a:cs typeface="Trebuchet MS"/>
              </a:rPr>
              <a:t>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9603" y="4163759"/>
            <a:ext cx="51815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30" dirty="0">
                <a:latin typeface="Trebuchet MS"/>
                <a:cs typeface="Trebuchet MS"/>
              </a:rPr>
              <a:t>am </a:t>
            </a:r>
            <a:r>
              <a:rPr sz="1100" spc="-145" dirty="0">
                <a:latin typeface="Trebuchet MS"/>
                <a:cs typeface="Trebuchet MS"/>
              </a:rPr>
              <a:t>/</a:t>
            </a:r>
            <a:r>
              <a:rPr sz="1100" spc="-1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8047" y="4857727"/>
            <a:ext cx="4770755" cy="27622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dirty="0">
                <a:latin typeface="Trebuchet MS"/>
                <a:cs typeface="Trebuchet MS"/>
              </a:rPr>
              <a:t>Match</a:t>
            </a:r>
            <a:endParaRPr sz="1100">
              <a:latin typeface="Trebuchet MS"/>
              <a:cs typeface="Trebuchet MS"/>
            </a:endParaRPr>
          </a:p>
          <a:p>
            <a:pPr marL="44323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15‐a‐side </a:t>
            </a:r>
            <a:r>
              <a:rPr sz="1100" spc="-40" dirty="0">
                <a:latin typeface="Trebuchet MS"/>
                <a:cs typeface="Trebuchet MS"/>
              </a:rPr>
              <a:t>match</a:t>
            </a:r>
            <a:endParaRPr sz="1100">
              <a:latin typeface="Trebuchet MS"/>
              <a:cs typeface="Trebuchet MS"/>
            </a:endParaRPr>
          </a:p>
          <a:p>
            <a:pPr marL="44323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7‐a‐side match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Training </a:t>
            </a:r>
            <a:r>
              <a:rPr sz="1100" spc="-50" dirty="0">
                <a:latin typeface="Trebuchet MS"/>
                <a:cs typeface="Trebuchet MS"/>
              </a:rPr>
              <a:t>activity</a:t>
            </a:r>
            <a:endParaRPr sz="1100">
              <a:latin typeface="Trebuchet MS"/>
              <a:cs typeface="Trebuchet MS"/>
            </a:endParaRPr>
          </a:p>
          <a:p>
            <a:pPr marL="44259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1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Rugby </a:t>
            </a:r>
            <a:r>
              <a:rPr sz="1100" spc="-45" dirty="0">
                <a:latin typeface="Trebuchet MS"/>
                <a:cs typeface="Trebuchet MS"/>
              </a:rPr>
              <a:t>skills </a:t>
            </a:r>
            <a:r>
              <a:rPr sz="1100" spc="-50" dirty="0">
                <a:latin typeface="Trebuchet MS"/>
                <a:cs typeface="Trebuchet MS"/>
              </a:rPr>
              <a:t>training, </a:t>
            </a:r>
            <a:r>
              <a:rPr sz="1100" spc="-55" dirty="0">
                <a:latin typeface="Trebuchet MS"/>
                <a:cs typeface="Trebuchet MS"/>
              </a:rPr>
              <a:t>Full </a:t>
            </a:r>
            <a:r>
              <a:rPr sz="1100" spc="-45" dirty="0">
                <a:latin typeface="Trebuchet MS"/>
                <a:cs typeface="Trebuchet MS"/>
              </a:rPr>
              <a:t>contact</a:t>
            </a:r>
            <a:endParaRPr sz="1100">
              <a:latin typeface="Trebuchet MS"/>
              <a:cs typeface="Trebuchet MS"/>
            </a:endParaRPr>
          </a:p>
          <a:p>
            <a:pPr marL="442595">
              <a:lnSpc>
                <a:spcPct val="100000"/>
              </a:lnSpc>
              <a:spcBef>
                <a:spcPts val="254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Rugby </a:t>
            </a:r>
            <a:r>
              <a:rPr sz="1100" spc="-45" dirty="0">
                <a:latin typeface="Trebuchet MS"/>
                <a:cs typeface="Trebuchet MS"/>
              </a:rPr>
              <a:t>skills </a:t>
            </a:r>
            <a:r>
              <a:rPr sz="1100" spc="-50" dirty="0">
                <a:latin typeface="Trebuchet MS"/>
                <a:cs typeface="Trebuchet MS"/>
              </a:rPr>
              <a:t>training, </a:t>
            </a:r>
            <a:r>
              <a:rPr sz="1100" spc="-45" dirty="0">
                <a:latin typeface="Trebuchet MS"/>
                <a:cs typeface="Trebuchet MS"/>
              </a:rPr>
              <a:t>Semi‐contact</a:t>
            </a:r>
            <a:endParaRPr sz="1100">
              <a:latin typeface="Trebuchet MS"/>
              <a:cs typeface="Trebuchet MS"/>
            </a:endParaRPr>
          </a:p>
          <a:p>
            <a:pPr marL="44323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Rugby </a:t>
            </a:r>
            <a:r>
              <a:rPr sz="1100" spc="-45" dirty="0">
                <a:latin typeface="Trebuchet MS"/>
                <a:cs typeface="Trebuchet MS"/>
              </a:rPr>
              <a:t>skills </a:t>
            </a:r>
            <a:r>
              <a:rPr sz="1100" spc="-50" dirty="0">
                <a:latin typeface="Trebuchet MS"/>
                <a:cs typeface="Trebuchet MS"/>
              </a:rPr>
              <a:t>training, </a:t>
            </a:r>
            <a:r>
              <a:rPr sz="1100" spc="-35" dirty="0">
                <a:latin typeface="Trebuchet MS"/>
                <a:cs typeface="Trebuchet MS"/>
              </a:rPr>
              <a:t>Non‐contact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rebuchet MS"/>
              <a:cs typeface="Trebuchet MS"/>
            </a:endParaRPr>
          </a:p>
          <a:p>
            <a:pPr marR="2983230" algn="r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dirty="0">
                <a:latin typeface="Trebuchet MS"/>
                <a:cs typeface="Trebuchet MS"/>
              </a:rPr>
              <a:t>Was </a:t>
            </a:r>
            <a:r>
              <a:rPr sz="1100" spc="-50" dirty="0">
                <a:latin typeface="Trebuchet MS"/>
                <a:cs typeface="Trebuchet MS"/>
              </a:rPr>
              <a:t>match/training </a:t>
            </a:r>
            <a:r>
              <a:rPr sz="1100" spc="-40" dirty="0">
                <a:latin typeface="Trebuchet MS"/>
                <a:cs typeface="Trebuchet MS"/>
              </a:rPr>
              <a:t>under:</a:t>
            </a:r>
            <a:endParaRPr sz="1100">
              <a:latin typeface="Trebuchet MS"/>
              <a:cs typeface="Trebuchet MS"/>
            </a:endParaRPr>
          </a:p>
          <a:p>
            <a:pPr marR="2973705" algn="r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8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Natural </a:t>
            </a:r>
            <a:r>
              <a:rPr sz="1100" spc="-45" dirty="0">
                <a:latin typeface="Trebuchet MS"/>
                <a:cs typeface="Trebuchet MS"/>
              </a:rPr>
              <a:t>light</a:t>
            </a:r>
            <a:endParaRPr sz="1100">
              <a:latin typeface="Trebuchet MS"/>
              <a:cs typeface="Trebuchet MS"/>
            </a:endParaRPr>
          </a:p>
          <a:p>
            <a:pPr marR="2924175" algn="r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85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Artificial </a:t>
            </a:r>
            <a:r>
              <a:rPr sz="1100" spc="-45" dirty="0">
                <a:latin typeface="Trebuchet MS"/>
                <a:cs typeface="Trebuchet MS"/>
              </a:rPr>
              <a:t>light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475742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04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0" dirty="0">
                <a:latin typeface="Trebuchet MS"/>
                <a:cs typeface="Trebuchet MS"/>
              </a:rPr>
              <a:t>(please </a:t>
            </a:r>
            <a:r>
              <a:rPr sz="1100" spc="-55" dirty="0">
                <a:latin typeface="Trebuchet MS"/>
                <a:cs typeface="Trebuchet MS"/>
              </a:rPr>
              <a:t>specify):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50592" y="3267455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79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69" h="220979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69" h="220979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79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69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23027" y="3037497"/>
            <a:ext cx="1036319" cy="427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80" dirty="0">
                <a:latin typeface="Trebuchet MS"/>
                <a:cs typeface="Trebuchet MS"/>
              </a:rPr>
              <a:t>a. </a:t>
            </a:r>
            <a:r>
              <a:rPr sz="1100" spc="-35" dirty="0">
                <a:latin typeface="Trebuchet MS"/>
                <a:cs typeface="Trebuchet MS"/>
              </a:rPr>
              <a:t>Date of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Injury</a:t>
            </a:r>
            <a:endParaRPr sz="1100">
              <a:latin typeface="Trebuchet MS"/>
              <a:cs typeface="Trebuchet MS"/>
            </a:endParaRPr>
          </a:p>
          <a:p>
            <a:pPr marR="191770" algn="r">
              <a:lnSpc>
                <a:spcPct val="100000"/>
              </a:lnSpc>
              <a:spcBef>
                <a:spcPts val="680"/>
              </a:spcBef>
            </a:pPr>
            <a:r>
              <a:rPr sz="950" spc="-5" dirty="0">
                <a:solidFill>
                  <a:srgbClr val="D9D9D9"/>
                </a:solidFill>
                <a:latin typeface="Trebuchet MS"/>
                <a:cs typeface="Trebuchet MS"/>
              </a:rPr>
              <a:t>D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99410" y="326669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79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69" h="220979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69" h="220979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79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69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22345" y="3295055"/>
            <a:ext cx="9906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5" dirty="0">
                <a:solidFill>
                  <a:srgbClr val="D9D9D9"/>
                </a:solidFill>
                <a:latin typeface="Trebuchet MS"/>
                <a:cs typeface="Trebuchet MS"/>
              </a:rPr>
              <a:t>D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18153" y="3270503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762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762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79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26611" y="3298865"/>
            <a:ext cx="12763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130" dirty="0">
                <a:solidFill>
                  <a:srgbClr val="D9D9D9"/>
                </a:solidFill>
                <a:latin typeface="Trebuchet MS"/>
                <a:cs typeface="Trebuchet MS"/>
              </a:rPr>
              <a:t>M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66971" y="3270503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762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762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79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75429" y="3298865"/>
            <a:ext cx="12763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130" dirty="0">
                <a:solidFill>
                  <a:srgbClr val="D9D9D9"/>
                </a:solidFill>
                <a:latin typeface="Trebuchet MS"/>
                <a:cs typeface="Trebuchet MS"/>
              </a:rPr>
              <a:t>M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6676" y="326288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70" h="220979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77232" y="3292007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95494" y="326288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70" h="220979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26050" y="3292007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19165" y="326669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79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650484" y="3295055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68746" y="326669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79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98540" y="3295055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50592" y="4138421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8694"/>
                </a:lnTo>
                <a:lnTo>
                  <a:pt x="6096" y="218694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79">
                <a:moveTo>
                  <a:pt x="6096" y="215646"/>
                </a:moveTo>
                <a:lnTo>
                  <a:pt x="3048" y="215646"/>
                </a:lnTo>
                <a:lnTo>
                  <a:pt x="6096" y="218694"/>
                </a:lnTo>
                <a:lnTo>
                  <a:pt x="6096" y="215646"/>
                </a:lnTo>
                <a:close/>
              </a:path>
              <a:path w="344169" h="220979">
                <a:moveTo>
                  <a:pt x="337566" y="215646"/>
                </a:moveTo>
                <a:lnTo>
                  <a:pt x="6096" y="215646"/>
                </a:lnTo>
                <a:lnTo>
                  <a:pt x="6096" y="218694"/>
                </a:lnTo>
                <a:lnTo>
                  <a:pt x="337566" y="218694"/>
                </a:lnTo>
                <a:lnTo>
                  <a:pt x="337566" y="215646"/>
                </a:lnTo>
                <a:close/>
              </a:path>
              <a:path w="344169" h="220979">
                <a:moveTo>
                  <a:pt x="337566" y="3048"/>
                </a:moveTo>
                <a:lnTo>
                  <a:pt x="337566" y="218694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79">
                <a:moveTo>
                  <a:pt x="343662" y="215646"/>
                </a:moveTo>
                <a:lnTo>
                  <a:pt x="340614" y="215646"/>
                </a:lnTo>
                <a:lnTo>
                  <a:pt x="337566" y="218694"/>
                </a:lnTo>
                <a:lnTo>
                  <a:pt x="343662" y="218694"/>
                </a:lnTo>
                <a:lnTo>
                  <a:pt x="343662" y="215646"/>
                </a:lnTo>
                <a:close/>
              </a:path>
              <a:path w="344169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9410" y="4138421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79">
                <a:moveTo>
                  <a:pt x="342138" y="0"/>
                </a:moveTo>
                <a:lnTo>
                  <a:pt x="1524" y="0"/>
                </a:lnTo>
                <a:lnTo>
                  <a:pt x="0" y="762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5334"/>
                </a:lnTo>
                <a:lnTo>
                  <a:pt x="3048" y="5334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762"/>
                </a:lnTo>
                <a:lnTo>
                  <a:pt x="342138" y="0"/>
                </a:lnTo>
                <a:close/>
              </a:path>
              <a:path w="344169" h="220979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69" h="220979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69" h="220979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5334"/>
                </a:lnTo>
                <a:lnTo>
                  <a:pt x="340614" y="5334"/>
                </a:lnTo>
                <a:lnTo>
                  <a:pt x="337566" y="3048"/>
                </a:lnTo>
                <a:close/>
              </a:path>
              <a:path w="344169" h="220979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69" h="220979">
                <a:moveTo>
                  <a:pt x="6096" y="3048"/>
                </a:moveTo>
                <a:lnTo>
                  <a:pt x="3048" y="5334"/>
                </a:lnTo>
                <a:lnTo>
                  <a:pt x="6096" y="5334"/>
                </a:lnTo>
                <a:lnTo>
                  <a:pt x="6096" y="3048"/>
                </a:lnTo>
                <a:close/>
              </a:path>
              <a:path w="344169" h="220979">
                <a:moveTo>
                  <a:pt x="337566" y="3048"/>
                </a:moveTo>
                <a:lnTo>
                  <a:pt x="6096" y="3048"/>
                </a:lnTo>
                <a:lnTo>
                  <a:pt x="6096" y="5334"/>
                </a:lnTo>
                <a:lnTo>
                  <a:pt x="337566" y="5334"/>
                </a:lnTo>
                <a:lnTo>
                  <a:pt x="337566" y="3048"/>
                </a:lnTo>
                <a:close/>
              </a:path>
              <a:path w="344169" h="220979">
                <a:moveTo>
                  <a:pt x="343662" y="3048"/>
                </a:moveTo>
                <a:lnTo>
                  <a:pt x="337566" y="3048"/>
                </a:lnTo>
                <a:lnTo>
                  <a:pt x="340614" y="5334"/>
                </a:lnTo>
                <a:lnTo>
                  <a:pt x="343662" y="5334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93304" y="4167545"/>
            <a:ext cx="1831975" cy="513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1895">
              <a:lnSpc>
                <a:spcPct val="100000"/>
              </a:lnSpc>
              <a:spcBef>
                <a:spcPts val="90"/>
              </a:spcBef>
              <a:tabLst>
                <a:tab pos="1641475" algn="l"/>
              </a:tabLst>
            </a:pPr>
            <a:r>
              <a:rPr sz="950" spc="-40" dirty="0">
                <a:solidFill>
                  <a:srgbClr val="D9D9D9"/>
                </a:solidFill>
                <a:latin typeface="Trebuchet MS"/>
                <a:cs typeface="Trebuchet MS"/>
              </a:rPr>
              <a:t>H	H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spc="-50" dirty="0">
                <a:latin typeface="Trebuchet MS"/>
                <a:cs typeface="Trebuchet MS"/>
              </a:rPr>
              <a:t>16. </a:t>
            </a:r>
            <a:r>
              <a:rPr sz="1100" spc="-20" dirty="0">
                <a:latin typeface="Trebuchet MS"/>
                <a:cs typeface="Trebuchet MS"/>
              </a:rPr>
              <a:t>Did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40" dirty="0">
                <a:latin typeface="Trebuchet MS"/>
                <a:cs typeface="Trebuchet MS"/>
              </a:rPr>
              <a:t>occur</a:t>
            </a:r>
            <a:r>
              <a:rPr sz="1100" spc="-22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during: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18153" y="4141470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70" h="220979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26611" y="4170593"/>
            <a:ext cx="12763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130" dirty="0">
                <a:solidFill>
                  <a:srgbClr val="D9D9D9"/>
                </a:solidFill>
                <a:latin typeface="Trebuchet MS"/>
                <a:cs typeface="Trebuchet MS"/>
              </a:rPr>
              <a:t>M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66971" y="4141470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70" h="220979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075429" y="4170593"/>
            <a:ext cx="12763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130" dirty="0">
                <a:solidFill>
                  <a:srgbClr val="D9D9D9"/>
                </a:solidFill>
                <a:latin typeface="Trebuchet MS"/>
                <a:cs typeface="Trebuchet MS"/>
              </a:rPr>
              <a:t>M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6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3732529" cy="3093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5"/>
              </a:spcBef>
            </a:pPr>
            <a:r>
              <a:rPr sz="1100" spc="-50" dirty="0">
                <a:latin typeface="Trebuchet MS"/>
                <a:cs typeface="Trebuchet MS"/>
              </a:rPr>
              <a:t>17.</a:t>
            </a:r>
            <a:endParaRPr sz="1100">
              <a:latin typeface="Trebuchet MS"/>
              <a:cs typeface="Trebuchet MS"/>
            </a:endParaRPr>
          </a:p>
          <a:p>
            <a:pPr marL="872490" indent="-215900">
              <a:lnSpc>
                <a:spcPct val="100000"/>
              </a:lnSpc>
              <a:spcBef>
                <a:spcPts val="260"/>
              </a:spcBef>
              <a:buAutoNum type="alphaLcPeriod"/>
              <a:tabLst>
                <a:tab pos="873125" algn="l"/>
              </a:tabLst>
            </a:pPr>
            <a:r>
              <a:rPr sz="1100" spc="-30" dirty="0">
                <a:latin typeface="Trebuchet MS"/>
                <a:cs typeface="Trebuchet MS"/>
              </a:rPr>
              <a:t>At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what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stage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season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did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occur?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Off‐season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Pre‐season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In‐season</a:t>
            </a:r>
            <a:endParaRPr sz="1100">
              <a:latin typeface="Trebuchet MS"/>
              <a:cs typeface="Trebuchet MS"/>
            </a:endParaRPr>
          </a:p>
          <a:p>
            <a:pPr marL="130238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4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First </a:t>
            </a:r>
            <a:r>
              <a:rPr sz="1100" spc="-20" dirty="0">
                <a:latin typeface="Trebuchet MS"/>
                <a:cs typeface="Trebuchet MS"/>
              </a:rPr>
              <a:t>month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20" dirty="0">
                <a:latin typeface="Trebuchet MS"/>
                <a:cs typeface="Trebuchet MS"/>
              </a:rPr>
              <a:t>season</a:t>
            </a:r>
            <a:endParaRPr sz="1100">
              <a:latin typeface="Trebuchet MS"/>
              <a:cs typeface="Trebuchet MS"/>
            </a:endParaRPr>
          </a:p>
          <a:p>
            <a:pPr marL="1302385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Mid‐season</a:t>
            </a:r>
            <a:endParaRPr sz="1100">
              <a:latin typeface="Trebuchet MS"/>
              <a:cs typeface="Trebuchet MS"/>
            </a:endParaRPr>
          </a:p>
          <a:p>
            <a:pPr marL="130238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4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Last </a:t>
            </a:r>
            <a:r>
              <a:rPr sz="1100" spc="-20" dirty="0">
                <a:latin typeface="Trebuchet MS"/>
                <a:cs typeface="Trebuchet MS"/>
              </a:rPr>
              <a:t>month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20" dirty="0">
                <a:latin typeface="Trebuchet MS"/>
                <a:cs typeface="Trebuchet MS"/>
              </a:rPr>
              <a:t>season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872490" indent="-215900">
              <a:lnSpc>
                <a:spcPct val="100000"/>
              </a:lnSpc>
              <a:buAutoNum type="alphaLcPeriod" startAt="2"/>
              <a:tabLst>
                <a:tab pos="873125" algn="l"/>
              </a:tabLst>
            </a:pPr>
            <a:r>
              <a:rPr sz="1100" spc="-15" dirty="0">
                <a:latin typeface="Trebuchet MS"/>
                <a:cs typeface="Trebuchet MS"/>
              </a:rPr>
              <a:t>What </a:t>
            </a:r>
            <a:r>
              <a:rPr sz="1100" spc="-45" dirty="0">
                <a:latin typeface="Trebuchet MS"/>
                <a:cs typeface="Trebuchet MS"/>
              </a:rPr>
              <a:t>type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match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2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it?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873125">
              <a:lnSpc>
                <a:spcPct val="100000"/>
              </a:lnSpc>
            </a:pPr>
            <a:r>
              <a:rPr sz="1100" i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Level </a:t>
            </a:r>
            <a:r>
              <a:rPr sz="1100" i="1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 the</a:t>
            </a:r>
            <a:r>
              <a:rPr sz="1100" i="1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game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7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22195" y="3621156"/>
            <a:ext cx="1391920" cy="721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School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4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School </a:t>
            </a:r>
            <a:r>
              <a:rPr sz="1100" spc="-40" dirty="0">
                <a:latin typeface="Trebuchet MS"/>
                <a:cs typeface="Trebuchet MS"/>
              </a:rPr>
              <a:t>Provincial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School </a:t>
            </a:r>
            <a:r>
              <a:rPr sz="1100" spc="-35" dirty="0">
                <a:latin typeface="Trebuchet MS"/>
                <a:cs typeface="Trebuchet MS"/>
              </a:rPr>
              <a:t>International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Club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0052" y="3621156"/>
            <a:ext cx="1817370" cy="547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Non‐professional </a:t>
            </a:r>
            <a:r>
              <a:rPr sz="1100" spc="-40" dirty="0">
                <a:latin typeface="Trebuchet MS"/>
                <a:cs typeface="Trebuchet MS"/>
              </a:rPr>
              <a:t>Provincial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Professional </a:t>
            </a:r>
            <a:r>
              <a:rPr sz="1100" spc="-40" dirty="0">
                <a:latin typeface="Trebuchet MS"/>
                <a:cs typeface="Trebuchet MS"/>
              </a:rPr>
              <a:t>Provincial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International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8703" y="4521067"/>
            <a:ext cx="812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Type </a:t>
            </a:r>
            <a:r>
              <a:rPr sz="1100" i="1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</a:t>
            </a:r>
            <a:r>
              <a:rPr sz="1100" i="1" u="sng" spc="-1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game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2195" y="4843403"/>
            <a:ext cx="1719580" cy="721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Tournament/Competition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Friendly </a:t>
            </a:r>
            <a:r>
              <a:rPr sz="1100" spc="-40" dirty="0">
                <a:latin typeface="Trebuchet MS"/>
                <a:cs typeface="Trebuchet MS"/>
              </a:rPr>
              <a:t>match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League match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5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Practice </a:t>
            </a:r>
            <a:r>
              <a:rPr sz="1100" spc="-40" dirty="0">
                <a:latin typeface="Trebuchet MS"/>
                <a:cs typeface="Trebuchet MS"/>
              </a:rPr>
              <a:t>match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0024" y="4843389"/>
            <a:ext cx="1530350" cy="721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Social </a:t>
            </a:r>
            <a:r>
              <a:rPr sz="1100" spc="-40" dirty="0">
                <a:latin typeface="Trebuchet MS"/>
                <a:cs typeface="Trebuchet MS"/>
              </a:rPr>
              <a:t>match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Hostel </a:t>
            </a:r>
            <a:r>
              <a:rPr sz="1100" spc="-40" dirty="0">
                <a:latin typeface="Trebuchet MS"/>
                <a:cs typeface="Trebuchet MS"/>
              </a:rPr>
              <a:t>league match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Farm league match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Informal </a:t>
            </a:r>
            <a:r>
              <a:rPr sz="1100" spc="-40" dirty="0">
                <a:latin typeface="Trebuchet MS"/>
                <a:cs typeface="Trebuchet MS"/>
              </a:rPr>
              <a:t>league </a:t>
            </a:r>
            <a:r>
              <a:rPr sz="1100" spc="-45" dirty="0">
                <a:latin typeface="Trebuchet MS"/>
                <a:cs typeface="Trebuchet MS"/>
              </a:rPr>
              <a:t>match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3097" y="5743300"/>
            <a:ext cx="140335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95" dirty="0">
                <a:latin typeface="Trebuchet MS"/>
                <a:cs typeface="Trebuchet MS"/>
              </a:rPr>
              <a:t>c. </a:t>
            </a:r>
            <a:r>
              <a:rPr sz="1100" spc="-40" dirty="0">
                <a:latin typeface="Trebuchet MS"/>
                <a:cs typeface="Trebuchet MS"/>
              </a:rPr>
              <a:t>Grade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14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opposition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3097" y="6064868"/>
            <a:ext cx="1392555" cy="722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School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School </a:t>
            </a:r>
            <a:r>
              <a:rPr sz="1100" spc="-40" dirty="0">
                <a:latin typeface="Trebuchet MS"/>
                <a:cs typeface="Trebuchet MS"/>
              </a:rPr>
              <a:t>Provincial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School </a:t>
            </a:r>
            <a:r>
              <a:rPr sz="1100" spc="-35" dirty="0">
                <a:latin typeface="Trebuchet MS"/>
                <a:cs typeface="Trebuchet MS"/>
              </a:rPr>
              <a:t>International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Club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6035" y="6064868"/>
            <a:ext cx="1818005" cy="548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Non‐professional </a:t>
            </a:r>
            <a:r>
              <a:rPr sz="1100" spc="-40" dirty="0">
                <a:latin typeface="Trebuchet MS"/>
                <a:cs typeface="Trebuchet MS"/>
              </a:rPr>
              <a:t>Provincial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Professional </a:t>
            </a:r>
            <a:r>
              <a:rPr sz="1100" spc="-40" dirty="0">
                <a:latin typeface="Trebuchet MS"/>
                <a:cs typeface="Trebuchet MS"/>
              </a:rPr>
              <a:t>Provincial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International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3183" y="7085203"/>
            <a:ext cx="310769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75" dirty="0">
                <a:latin typeface="Trebuchet MS"/>
                <a:cs typeface="Trebuchet MS"/>
              </a:rPr>
              <a:t>d.</a:t>
            </a:r>
            <a:r>
              <a:rPr sz="1100" spc="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In </a:t>
            </a:r>
            <a:r>
              <a:rPr sz="1100" spc="-35" dirty="0">
                <a:latin typeface="Trebuchet MS"/>
                <a:cs typeface="Trebuchet MS"/>
              </a:rPr>
              <a:t>which </a:t>
            </a:r>
            <a:r>
              <a:rPr sz="1100" spc="-30" dirty="0">
                <a:latin typeface="Trebuchet MS"/>
                <a:cs typeface="Trebuchet MS"/>
              </a:rPr>
              <a:t>period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0" dirty="0">
                <a:latin typeface="Trebuchet MS"/>
                <a:cs typeface="Trebuchet MS"/>
              </a:rPr>
              <a:t>game </a:t>
            </a:r>
            <a:r>
              <a:rPr sz="1100" spc="-35" dirty="0">
                <a:latin typeface="Trebuchet MS"/>
                <a:cs typeface="Trebuchet MS"/>
              </a:rPr>
              <a:t>did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10" dirty="0">
                <a:latin typeface="Trebuchet MS"/>
                <a:cs typeface="Trebuchet MS"/>
              </a:rPr>
              <a:t>occur?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7551" y="7406775"/>
            <a:ext cx="932180" cy="547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0" dirty="0">
                <a:latin typeface="UnDotum"/>
                <a:cs typeface="UnDotum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Warm‐up</a:t>
            </a:r>
            <a:endParaRPr sz="11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6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1</a:t>
            </a:r>
            <a:r>
              <a:rPr sz="1125" spc="-37" baseline="37037" dirty="0">
                <a:latin typeface="Trebuchet MS"/>
                <a:cs typeface="Trebuchet MS"/>
              </a:rPr>
              <a:t>st </a:t>
            </a:r>
            <a:r>
              <a:rPr sz="1100" spc="-30" dirty="0">
                <a:latin typeface="Trebuchet MS"/>
                <a:cs typeface="Trebuchet MS"/>
              </a:rPr>
              <a:t>Quarter</a:t>
            </a:r>
            <a:endParaRPr sz="11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60" dirty="0">
                <a:latin typeface="UnDotum"/>
                <a:cs typeface="UnDotum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2</a:t>
            </a:r>
            <a:r>
              <a:rPr sz="1125" spc="-30" baseline="37037" dirty="0">
                <a:latin typeface="Trebuchet MS"/>
                <a:cs typeface="Trebuchet MS"/>
              </a:rPr>
              <a:t>nd </a:t>
            </a:r>
            <a:r>
              <a:rPr sz="1100" spc="-35" dirty="0">
                <a:latin typeface="Trebuchet MS"/>
                <a:cs typeface="Trebuchet MS"/>
              </a:rPr>
              <a:t>Quarter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0462" y="7406774"/>
            <a:ext cx="915035" cy="547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3</a:t>
            </a:r>
            <a:r>
              <a:rPr sz="1125" spc="-37" baseline="37037" dirty="0">
                <a:latin typeface="Trebuchet MS"/>
                <a:cs typeface="Trebuchet MS"/>
              </a:rPr>
              <a:t>rd </a:t>
            </a:r>
            <a:r>
              <a:rPr sz="1100" spc="-30" dirty="0">
                <a:latin typeface="Trebuchet MS"/>
                <a:cs typeface="Trebuchet MS"/>
              </a:rPr>
              <a:t>Quarter</a:t>
            </a:r>
            <a:endParaRPr sz="11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4</a:t>
            </a:r>
            <a:r>
              <a:rPr sz="1125" spc="-37" baseline="37037" dirty="0">
                <a:latin typeface="Trebuchet MS"/>
                <a:cs typeface="Trebuchet MS"/>
              </a:rPr>
              <a:t>th </a:t>
            </a:r>
            <a:r>
              <a:rPr sz="1100" spc="-30" dirty="0">
                <a:latin typeface="Trebuchet MS"/>
                <a:cs typeface="Trebuchet MS"/>
              </a:rPr>
              <a:t>Quarter</a:t>
            </a:r>
            <a:endParaRPr sz="11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Cool‐down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7185" cy="1924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rebuchet MS"/>
              <a:cs typeface="Trebuchet MS"/>
            </a:endParaRPr>
          </a:p>
          <a:p>
            <a:pPr marL="872490" marR="5080" indent="-215900">
              <a:lnSpc>
                <a:spcPct val="120000"/>
              </a:lnSpc>
              <a:buAutoNum type="alphaLcPeriod" startAt="5"/>
              <a:tabLst>
                <a:tab pos="873125" algn="l"/>
              </a:tabLst>
            </a:pPr>
            <a:r>
              <a:rPr sz="1100" spc="5" dirty="0">
                <a:latin typeface="Trebuchet MS"/>
                <a:cs typeface="Trebuchet MS"/>
              </a:rPr>
              <a:t>Was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incident </a:t>
            </a:r>
            <a:r>
              <a:rPr sz="1100" spc="-40" dirty="0">
                <a:latin typeface="Trebuchet MS"/>
                <a:cs typeface="Trebuchet MS"/>
              </a:rPr>
              <a:t>leading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25" dirty="0">
                <a:latin typeface="Trebuchet MS"/>
                <a:cs typeface="Trebuchet MS"/>
              </a:rPr>
              <a:t>as </a:t>
            </a:r>
            <a:r>
              <a:rPr sz="1100" spc="-40" dirty="0">
                <a:latin typeface="Trebuchet MS"/>
                <a:cs typeface="Trebuchet MS"/>
              </a:rPr>
              <a:t>a result </a:t>
            </a:r>
            <a:r>
              <a:rPr sz="1100" spc="-35" dirty="0">
                <a:latin typeface="Trebuchet MS"/>
                <a:cs typeface="Trebuchet MS"/>
              </a:rPr>
              <a:t>of foul </a:t>
            </a:r>
            <a:r>
              <a:rPr sz="1100" spc="-20" dirty="0">
                <a:latin typeface="Trebuchet MS"/>
                <a:cs typeface="Trebuchet MS"/>
              </a:rPr>
              <a:t>or dangerous </a:t>
            </a:r>
            <a:r>
              <a:rPr sz="1100" spc="-45" dirty="0">
                <a:latin typeface="Trebuchet MS"/>
                <a:cs typeface="Trebuchet MS"/>
              </a:rPr>
              <a:t>play </a:t>
            </a:r>
            <a:r>
              <a:rPr sz="1100" spc="-25" dirty="0">
                <a:latin typeface="Trebuchet MS"/>
                <a:cs typeface="Trebuchet MS"/>
              </a:rPr>
              <a:t>as  </a:t>
            </a:r>
            <a:r>
              <a:rPr sz="1100" spc="-40" dirty="0">
                <a:latin typeface="Trebuchet MS"/>
                <a:cs typeface="Trebuchet MS"/>
              </a:rPr>
              <a:t>defined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Law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10.4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“Dangerous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Play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Misconduct”?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lphaLcPeriod" startAt="5"/>
            </a:pPr>
            <a:endParaRPr sz="155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tabLst>
                <a:tab pos="13023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</a:pPr>
            <a:r>
              <a:rPr sz="1100" spc="-45" dirty="0">
                <a:latin typeface="Trebuchet MS"/>
                <a:cs typeface="Trebuchet MS"/>
              </a:rPr>
              <a:t>If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i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Yes</a:t>
            </a:r>
            <a:r>
              <a:rPr sz="1100" spc="-70" dirty="0">
                <a:latin typeface="Trebuchet MS"/>
                <a:cs typeface="Trebuchet MS"/>
              </a:rPr>
              <a:t>,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then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answer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i="1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17f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if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answered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i="1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</a:t>
            </a:r>
            <a:r>
              <a:rPr sz="1100" spc="-40" dirty="0">
                <a:latin typeface="Trebuchet MS"/>
                <a:cs typeface="Trebuchet MS"/>
              </a:rPr>
              <a:t>,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then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complete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i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17g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>
              <a:latin typeface="Trebuchet MS"/>
              <a:cs typeface="Trebuchet MS"/>
            </a:endParaRPr>
          </a:p>
          <a:p>
            <a:pPr marL="872490" indent="-215900">
              <a:lnSpc>
                <a:spcPct val="100000"/>
              </a:lnSpc>
              <a:buAutoNum type="alphaLcPeriod" startAt="6"/>
              <a:tabLst>
                <a:tab pos="872490" algn="l"/>
                <a:tab pos="873125" algn="l"/>
              </a:tabLst>
            </a:pPr>
            <a:r>
              <a:rPr sz="1100" spc="-45" dirty="0">
                <a:latin typeface="Trebuchet MS"/>
                <a:cs typeface="Trebuchet MS"/>
              </a:rPr>
              <a:t>Classifications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20" dirty="0">
                <a:latin typeface="Trebuchet MS"/>
                <a:cs typeface="Trebuchet MS"/>
              </a:rPr>
              <a:t>dangerous</a:t>
            </a:r>
            <a:r>
              <a:rPr sz="1100" spc="-13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8606" y="2480440"/>
            <a:ext cx="1649730" cy="17729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Punching </a:t>
            </a:r>
            <a:r>
              <a:rPr sz="1100" spc="-20" dirty="0">
                <a:latin typeface="Trebuchet MS"/>
                <a:cs typeface="Trebuchet MS"/>
              </a:rPr>
              <a:t>or </a:t>
            </a:r>
            <a:r>
              <a:rPr sz="1100" spc="-40" dirty="0">
                <a:latin typeface="Trebuchet MS"/>
                <a:cs typeface="Trebuchet MS"/>
              </a:rPr>
              <a:t>striking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Stamping </a:t>
            </a:r>
            <a:r>
              <a:rPr sz="1100" spc="-20" dirty="0">
                <a:latin typeface="Trebuchet MS"/>
                <a:cs typeface="Trebuchet MS"/>
              </a:rPr>
              <a:t>or </a:t>
            </a:r>
            <a:r>
              <a:rPr sz="1100" spc="-40" dirty="0">
                <a:latin typeface="Trebuchet MS"/>
                <a:cs typeface="Trebuchet MS"/>
              </a:rPr>
              <a:t>trampling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Kicking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Tripping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8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Early </a:t>
            </a:r>
            <a:r>
              <a:rPr sz="1100" spc="-25" dirty="0">
                <a:latin typeface="Trebuchet MS"/>
                <a:cs typeface="Trebuchet MS"/>
              </a:rPr>
              <a:t>or </a:t>
            </a:r>
            <a:r>
              <a:rPr sz="1100" spc="-55" dirty="0">
                <a:latin typeface="Trebuchet MS"/>
                <a:cs typeface="Trebuchet MS"/>
              </a:rPr>
              <a:t>late tackle</a:t>
            </a:r>
            <a:endParaRPr sz="1100">
              <a:latin typeface="Trebuchet MS"/>
              <a:cs typeface="Trebuchet MS"/>
            </a:endParaRPr>
          </a:p>
          <a:p>
            <a:pPr marL="207645" marR="6350" indent="-195580">
              <a:lnSpc>
                <a:spcPct val="104099"/>
              </a:lnSpc>
              <a:spcBef>
                <a:spcPts val="10"/>
              </a:spcBef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spc="-60" dirty="0">
                <a:latin typeface="Trebuchet MS"/>
                <a:cs typeface="Trebuchet MS"/>
              </a:rPr>
              <a:t>Tackle </a:t>
            </a:r>
            <a:r>
              <a:rPr sz="1100" spc="-30" dirty="0">
                <a:latin typeface="Trebuchet MS"/>
                <a:cs typeface="Trebuchet MS"/>
              </a:rPr>
              <a:t>above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line </a:t>
            </a:r>
            <a:r>
              <a:rPr sz="1100" spc="-40" dirty="0">
                <a:latin typeface="Trebuchet MS"/>
                <a:cs typeface="Trebuchet MS"/>
              </a:rPr>
              <a:t>of  the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shoulders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Stiff‐arm </a:t>
            </a:r>
            <a:r>
              <a:rPr sz="1100" spc="-55" dirty="0">
                <a:latin typeface="Trebuchet MS"/>
                <a:cs typeface="Trebuchet MS"/>
              </a:rPr>
              <a:t>tackle</a:t>
            </a:r>
            <a:endParaRPr sz="1100">
              <a:latin typeface="Trebuchet MS"/>
              <a:cs typeface="Trebuchet MS"/>
            </a:endParaRPr>
          </a:p>
          <a:p>
            <a:pPr marL="207645" marR="5080" indent="-195580">
              <a:lnSpc>
                <a:spcPts val="1380"/>
              </a:lnSpc>
              <a:spcBef>
                <a:spcPts val="50"/>
              </a:spcBef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spc="-40" dirty="0">
                <a:latin typeface="Trebuchet MS"/>
                <a:cs typeface="Trebuchet MS"/>
              </a:rPr>
              <a:t>Playing a player</a:t>
            </a:r>
            <a:r>
              <a:rPr sz="1100" spc="-18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without 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ball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6108" y="2480440"/>
            <a:ext cx="2510155" cy="14224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7645" marR="5080" indent="-195580">
              <a:lnSpc>
                <a:spcPct val="104099"/>
              </a:lnSpc>
              <a:spcBef>
                <a:spcPts val="75"/>
              </a:spcBef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spc="-50" dirty="0">
                <a:latin typeface="Trebuchet MS"/>
                <a:cs typeface="Trebuchet MS"/>
              </a:rPr>
              <a:t>Tackling </a:t>
            </a:r>
            <a:r>
              <a:rPr sz="1100" spc="-25" dirty="0">
                <a:latin typeface="Trebuchet MS"/>
                <a:cs typeface="Trebuchet MS"/>
              </a:rPr>
              <a:t>an </a:t>
            </a:r>
            <a:r>
              <a:rPr sz="1100" spc="-20" dirty="0">
                <a:latin typeface="Trebuchet MS"/>
                <a:cs typeface="Trebuchet MS"/>
              </a:rPr>
              <a:t>opponent </a:t>
            </a:r>
            <a:r>
              <a:rPr sz="1100" spc="-15" dirty="0">
                <a:latin typeface="Trebuchet MS"/>
                <a:cs typeface="Trebuchet MS"/>
              </a:rPr>
              <a:t>whose </a:t>
            </a:r>
            <a:r>
              <a:rPr sz="1100" spc="-50" dirty="0">
                <a:latin typeface="Trebuchet MS"/>
                <a:cs typeface="Trebuchet MS"/>
              </a:rPr>
              <a:t>feet </a:t>
            </a:r>
            <a:r>
              <a:rPr sz="1100" spc="-40" dirty="0">
                <a:latin typeface="Trebuchet MS"/>
                <a:cs typeface="Trebuchet MS"/>
              </a:rPr>
              <a:t>are  </a:t>
            </a:r>
            <a:r>
              <a:rPr sz="1100" spc="-45" dirty="0">
                <a:latin typeface="Trebuchet MS"/>
                <a:cs typeface="Trebuchet MS"/>
              </a:rPr>
              <a:t>off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ground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5" dirty="0">
                <a:latin typeface="UnDotum"/>
                <a:cs typeface="UnDotum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Dangerous </a:t>
            </a:r>
            <a:r>
              <a:rPr sz="1100" spc="-35" dirty="0">
                <a:latin typeface="Trebuchet MS"/>
                <a:cs typeface="Trebuchet MS"/>
              </a:rPr>
              <a:t>charging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Scrum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front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row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rushing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opponents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54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Scrum front </a:t>
            </a:r>
            <a:r>
              <a:rPr sz="1100" spc="-15" dirty="0">
                <a:latin typeface="Trebuchet MS"/>
                <a:cs typeface="Trebuchet MS"/>
              </a:rPr>
              <a:t>row </a:t>
            </a:r>
            <a:r>
              <a:rPr sz="1100" spc="-50" dirty="0">
                <a:latin typeface="Trebuchet MS"/>
                <a:cs typeface="Trebuchet MS"/>
              </a:rPr>
              <a:t>lifting </a:t>
            </a:r>
            <a:r>
              <a:rPr sz="1100" spc="-20" dirty="0">
                <a:latin typeface="Trebuchet MS"/>
                <a:cs typeface="Trebuchet MS"/>
              </a:rPr>
              <a:t>opponents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Collapsing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scrum,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ruck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maul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5" dirty="0">
                <a:latin typeface="UnDotum"/>
                <a:cs typeface="UnDotum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Tip/lifting/spear </a:t>
            </a:r>
            <a:r>
              <a:rPr sz="1100" spc="-55" dirty="0">
                <a:latin typeface="Trebuchet MS"/>
                <a:cs typeface="Trebuchet MS"/>
              </a:rPr>
              <a:t>tackle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Retaliation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3079" y="4404480"/>
            <a:ext cx="4765675" cy="921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70" dirty="0">
                <a:latin typeface="Trebuchet MS"/>
                <a:cs typeface="Trebuchet MS"/>
              </a:rPr>
              <a:t>g. </a:t>
            </a:r>
            <a:r>
              <a:rPr sz="1100" spc="-20" dirty="0">
                <a:latin typeface="Trebuchet MS"/>
                <a:cs typeface="Trebuchet MS"/>
              </a:rPr>
              <a:t>Did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referee </a:t>
            </a:r>
            <a:r>
              <a:rPr sz="1100" spc="-50" dirty="0">
                <a:latin typeface="Trebuchet MS"/>
                <a:cs typeface="Trebuchet MS"/>
              </a:rPr>
              <a:t>take </a:t>
            </a:r>
            <a:r>
              <a:rPr sz="1100" spc="-30" dirty="0">
                <a:latin typeface="Trebuchet MS"/>
                <a:cs typeface="Trebuchet MS"/>
              </a:rPr>
              <a:t>any</a:t>
            </a:r>
            <a:r>
              <a:rPr sz="1100" spc="-14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action?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65786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4752340" algn="l"/>
              </a:tabLst>
            </a:pPr>
            <a:r>
              <a:rPr sz="1100" spc="-50" dirty="0">
                <a:latin typeface="Trebuchet MS"/>
                <a:cs typeface="Trebuchet MS"/>
              </a:rPr>
              <a:t>Explain: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5822" y="5480596"/>
            <a:ext cx="4713605" cy="0"/>
          </a:xfrm>
          <a:custGeom>
            <a:avLst/>
            <a:gdLst/>
            <a:ahLst/>
            <a:cxnLst/>
            <a:rect l="l" t="t" r="r" b="b"/>
            <a:pathLst>
              <a:path w="4713605">
                <a:moveTo>
                  <a:pt x="0" y="0"/>
                </a:moveTo>
                <a:lnTo>
                  <a:pt x="471338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5822" y="5655861"/>
            <a:ext cx="4713605" cy="0"/>
          </a:xfrm>
          <a:custGeom>
            <a:avLst/>
            <a:gdLst/>
            <a:ahLst/>
            <a:cxnLst/>
            <a:rect l="l" t="t" r="r" b="b"/>
            <a:pathLst>
              <a:path w="4713605">
                <a:moveTo>
                  <a:pt x="0" y="0"/>
                </a:moveTo>
                <a:lnTo>
                  <a:pt x="471338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23122" y="5828696"/>
            <a:ext cx="234315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65" dirty="0">
                <a:latin typeface="Trebuchet MS"/>
                <a:cs typeface="Trebuchet MS"/>
              </a:rPr>
              <a:t>h. </a:t>
            </a:r>
            <a:r>
              <a:rPr sz="1100" spc="-40" dirty="0">
                <a:latin typeface="Trebuchet MS"/>
                <a:cs typeface="Trebuchet MS"/>
              </a:rPr>
              <a:t>Playing </a:t>
            </a:r>
            <a:r>
              <a:rPr sz="1100" spc="-30" dirty="0">
                <a:latin typeface="Trebuchet MS"/>
                <a:cs typeface="Trebuchet MS"/>
              </a:rPr>
              <a:t>position </a:t>
            </a:r>
            <a:r>
              <a:rPr sz="1100" i="1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at </a:t>
            </a:r>
            <a:r>
              <a:rPr sz="1100" i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time </a:t>
            </a:r>
            <a:r>
              <a:rPr sz="1100" i="1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</a:t>
            </a:r>
            <a:r>
              <a:rPr sz="1100" i="1" u="sng" spc="-1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injury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8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08074" y="6174461"/>
            <a:ext cx="1405890" cy="163639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Loose‐head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prop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2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Hooker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3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Tight‐head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prop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4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Lock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5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Lock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6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Open‐side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flank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7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Blind‐side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flank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8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Eighth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man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5868" y="6174490"/>
            <a:ext cx="1445260" cy="14351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9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Scrum/Inside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half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10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Fly/Outside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half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11‐ </a:t>
            </a:r>
            <a:r>
              <a:rPr sz="1100" spc="-65" dirty="0">
                <a:latin typeface="Trebuchet MS"/>
                <a:cs typeface="Trebuchet MS"/>
              </a:rPr>
              <a:t>Left </a:t>
            </a:r>
            <a:r>
              <a:rPr sz="1100" spc="-5" dirty="0">
                <a:latin typeface="Trebuchet MS"/>
                <a:cs typeface="Trebuchet MS"/>
              </a:rPr>
              <a:t>Wing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12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Inside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centre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13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Outside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centre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14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Right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Wing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15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Full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back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2" y="403985"/>
            <a:ext cx="5417820" cy="16021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5"/>
              </a:spcBef>
              <a:tabLst>
                <a:tab pos="872490" algn="l"/>
              </a:tabLst>
            </a:pPr>
            <a:r>
              <a:rPr sz="1100" spc="-90" dirty="0">
                <a:latin typeface="Trebuchet MS"/>
                <a:cs typeface="Trebuchet MS"/>
              </a:rPr>
              <a:t>i.	</a:t>
            </a:r>
            <a:r>
              <a:rPr sz="1100" spc="5" dirty="0">
                <a:latin typeface="Trebuchet MS"/>
                <a:cs typeface="Trebuchet MS"/>
              </a:rPr>
              <a:t>Was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his/her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usual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position?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tabLst>
                <a:tab pos="13023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ct val="120000"/>
              </a:lnSpc>
              <a:spcBef>
                <a:spcPts val="945"/>
              </a:spcBef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40" dirty="0">
                <a:latin typeface="Trebuchet MS"/>
                <a:cs typeface="Trebuchet MS"/>
              </a:rPr>
              <a:t>the player </a:t>
            </a:r>
            <a:r>
              <a:rPr sz="1100" spc="-25" dirty="0">
                <a:latin typeface="Trebuchet MS"/>
                <a:cs typeface="Trebuchet MS"/>
              </a:rPr>
              <a:t>answered </a:t>
            </a:r>
            <a:r>
              <a:rPr sz="1100" spc="-35" dirty="0">
                <a:latin typeface="Trebuchet MS"/>
                <a:cs typeface="Trebuchet MS"/>
              </a:rPr>
              <a:t>No,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20" dirty="0">
                <a:latin typeface="Trebuchet MS"/>
                <a:cs typeface="Trebuchet MS"/>
              </a:rPr>
              <a:t>was 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not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playing </a:t>
            </a:r>
            <a:r>
              <a:rPr sz="1100" spc="-35" dirty="0">
                <a:latin typeface="Trebuchet MS"/>
                <a:cs typeface="Trebuchet MS"/>
              </a:rPr>
              <a:t>in </a:t>
            </a:r>
            <a:r>
              <a:rPr sz="1100" spc="-45" dirty="0">
                <a:latin typeface="Trebuchet MS"/>
                <a:cs typeface="Trebuchet MS"/>
              </a:rPr>
              <a:t>his/her </a:t>
            </a:r>
            <a:r>
              <a:rPr sz="1100" spc="-30" dirty="0">
                <a:latin typeface="Trebuchet MS"/>
                <a:cs typeface="Trebuchet MS"/>
              </a:rPr>
              <a:t>usual </a:t>
            </a:r>
            <a:r>
              <a:rPr sz="1100" spc="-40" dirty="0">
                <a:latin typeface="Trebuchet MS"/>
                <a:cs typeface="Trebuchet MS"/>
              </a:rPr>
              <a:t>position,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40" dirty="0">
                <a:latin typeface="Trebuchet MS"/>
                <a:cs typeface="Trebuchet MS"/>
              </a:rPr>
              <a:t>give </a:t>
            </a:r>
            <a:r>
              <a:rPr sz="1100" spc="-45" dirty="0">
                <a:latin typeface="Trebuchet MS"/>
                <a:cs typeface="Trebuchet MS"/>
              </a:rPr>
              <a:t>the  </a:t>
            </a:r>
            <a:r>
              <a:rPr sz="1100" spc="-25" dirty="0">
                <a:latin typeface="Trebuchet MS"/>
                <a:cs typeface="Trebuchet MS"/>
              </a:rPr>
              <a:t>reason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why?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1020" y="2306861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1020" y="2507261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1020" y="2709194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1020" y="2910368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879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1020" y="3111542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93210" y="3255413"/>
            <a:ext cx="372617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50" dirty="0">
                <a:latin typeface="Trebuchet MS"/>
                <a:cs typeface="Trebuchet MS"/>
              </a:rPr>
              <a:t>18. </a:t>
            </a:r>
            <a:r>
              <a:rPr sz="1100" spc="20" dirty="0">
                <a:latin typeface="Trebuchet MS"/>
                <a:cs typeface="Trebuchet MS"/>
              </a:rPr>
              <a:t>Who</a:t>
            </a:r>
            <a:r>
              <a:rPr sz="1100" spc="-23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was </a:t>
            </a:r>
            <a:r>
              <a:rPr sz="1100" spc="-50" dirty="0">
                <a:latin typeface="Trebuchet MS"/>
                <a:cs typeface="Trebuchet MS"/>
              </a:rPr>
              <a:t>officiating </a:t>
            </a:r>
            <a:r>
              <a:rPr sz="1100" spc="-20" dirty="0">
                <a:latin typeface="Trebuchet MS"/>
                <a:cs typeface="Trebuchet MS"/>
              </a:rPr>
              <a:t>or </a:t>
            </a:r>
            <a:r>
              <a:rPr sz="1100" spc="-40" dirty="0">
                <a:latin typeface="Trebuchet MS"/>
                <a:cs typeface="Trebuchet MS"/>
              </a:rPr>
              <a:t>leading the match </a:t>
            </a:r>
            <a:r>
              <a:rPr sz="1100" spc="-145" dirty="0">
                <a:latin typeface="Trebuchet MS"/>
                <a:cs typeface="Trebuchet MS"/>
              </a:rPr>
              <a:t>/ </a:t>
            </a:r>
            <a:r>
              <a:rPr sz="1100" spc="-45" dirty="0">
                <a:latin typeface="Trebuchet MS"/>
                <a:cs typeface="Trebuchet MS"/>
              </a:rPr>
              <a:t>training </a:t>
            </a:r>
            <a:r>
              <a:rPr sz="1100" spc="-5" dirty="0">
                <a:latin typeface="Trebuchet MS"/>
                <a:cs typeface="Trebuchet MS"/>
              </a:rPr>
              <a:t>session?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1736" y="3545568"/>
            <a:ext cx="673100" cy="8318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Referee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Coach</a:t>
            </a:r>
            <a:endParaRPr sz="1100">
              <a:latin typeface="Trebuchet MS"/>
              <a:cs typeface="Trebuchet MS"/>
            </a:endParaRPr>
          </a:p>
          <a:p>
            <a:pPr marL="1397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No‐one</a:t>
            </a:r>
            <a:endParaRPr sz="1100">
              <a:latin typeface="Trebuchet MS"/>
              <a:cs typeface="Trebuchet MS"/>
            </a:endParaRPr>
          </a:p>
          <a:p>
            <a:pPr marL="1397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6219" y="3545582"/>
            <a:ext cx="2342515" cy="6305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Spectator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Teacher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232918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5" dirty="0">
                <a:latin typeface="Trebuchet MS"/>
                <a:cs typeface="Trebuchet MS"/>
              </a:rPr>
              <a:t>(Please specify)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3339" y="4582075"/>
            <a:ext cx="5201920" cy="2211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5"/>
              </a:spcBef>
              <a:buAutoNum type="arabicPeriod" startAt="19"/>
              <a:tabLst>
                <a:tab pos="227965" algn="l"/>
              </a:tabLst>
            </a:pPr>
            <a:r>
              <a:rPr sz="1100" spc="5" dirty="0">
                <a:latin typeface="Trebuchet MS"/>
                <a:cs typeface="Trebuchet MS"/>
              </a:rPr>
              <a:t>Was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Union‐appointed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referee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control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game?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rabicPeriod" startAt="19"/>
            </a:pPr>
            <a:endParaRPr sz="16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tabLst>
                <a:tab pos="108775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spc="-50" dirty="0">
                <a:latin typeface="Trebuchet MS"/>
                <a:cs typeface="Trebuchet MS"/>
              </a:rPr>
              <a:t>20.</a:t>
            </a:r>
            <a:endParaRPr sz="1100">
              <a:latin typeface="Trebuchet MS"/>
              <a:cs typeface="Trebuchet MS"/>
            </a:endParaRPr>
          </a:p>
          <a:p>
            <a:pPr marL="657860" marR="5080" lvl="1" indent="-215900">
              <a:lnSpc>
                <a:spcPts val="1590"/>
              </a:lnSpc>
              <a:spcBef>
                <a:spcPts val="95"/>
              </a:spcBef>
              <a:buAutoNum type="alphaLcPeriod"/>
              <a:tabLst>
                <a:tab pos="658495" algn="l"/>
              </a:tabLst>
            </a:pPr>
            <a:r>
              <a:rPr sz="1100" spc="-30" dirty="0">
                <a:latin typeface="Trebuchet MS"/>
                <a:cs typeface="Trebuchet MS"/>
              </a:rPr>
              <a:t>Had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referee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attended a </a:t>
            </a:r>
            <a:r>
              <a:rPr sz="1100" spc="-10" dirty="0">
                <a:latin typeface="Trebuchet MS"/>
                <a:cs typeface="Trebuchet MS"/>
              </a:rPr>
              <a:t>SARU </a:t>
            </a:r>
            <a:r>
              <a:rPr sz="1100" spc="-20" dirty="0">
                <a:latin typeface="Trebuchet MS"/>
                <a:cs typeface="Trebuchet MS"/>
              </a:rPr>
              <a:t>or </a:t>
            </a:r>
            <a:r>
              <a:rPr sz="1100" spc="-5" dirty="0">
                <a:latin typeface="Trebuchet MS"/>
                <a:cs typeface="Trebuchet MS"/>
              </a:rPr>
              <a:t>WORLD </a:t>
            </a:r>
            <a:r>
              <a:rPr sz="1100" spc="-30" dirty="0">
                <a:latin typeface="Trebuchet MS"/>
                <a:cs typeface="Trebuchet MS"/>
              </a:rPr>
              <a:t>RUGBY </a:t>
            </a:r>
            <a:r>
              <a:rPr sz="1100" spc="-55" dirty="0">
                <a:latin typeface="Trebuchet MS"/>
                <a:cs typeface="Trebuchet MS"/>
              </a:rPr>
              <a:t>Level </a:t>
            </a:r>
            <a:r>
              <a:rPr sz="1100" spc="-45" dirty="0">
                <a:latin typeface="Trebuchet MS"/>
                <a:cs typeface="Trebuchet MS"/>
              </a:rPr>
              <a:t>referee‐training  </a:t>
            </a:r>
            <a:r>
              <a:rPr sz="1100" spc="-10" dirty="0">
                <a:latin typeface="Trebuchet MS"/>
                <a:cs typeface="Trebuchet MS"/>
              </a:rPr>
              <a:t>course?</a:t>
            </a:r>
            <a:endParaRPr sz="11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buFont typeface="Trebuchet MS"/>
              <a:buAutoNum type="alphaLcPeriod"/>
            </a:pPr>
            <a:endParaRPr sz="15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tabLst>
                <a:tab pos="108712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657860" lvl="1" indent="-216535">
              <a:lnSpc>
                <a:spcPct val="100000"/>
              </a:lnSpc>
              <a:buAutoNum type="alphaLcPeriod" startAt="2"/>
              <a:tabLst>
                <a:tab pos="658495" algn="l"/>
              </a:tabLst>
            </a:pPr>
            <a:r>
              <a:rPr sz="1100" spc="-45" dirty="0">
                <a:latin typeface="Trebuchet MS"/>
                <a:cs typeface="Trebuchet MS"/>
              </a:rPr>
              <a:t>If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then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give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details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referee’s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training: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35698" y="6973359"/>
            <a:ext cx="4713605" cy="0"/>
          </a:xfrm>
          <a:custGeom>
            <a:avLst/>
            <a:gdLst/>
            <a:ahLst/>
            <a:cxnLst/>
            <a:rect l="l" t="t" r="r" b="b"/>
            <a:pathLst>
              <a:path w="4713605">
                <a:moveTo>
                  <a:pt x="0" y="0"/>
                </a:moveTo>
                <a:lnTo>
                  <a:pt x="471338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5698" y="7174532"/>
            <a:ext cx="4713605" cy="0"/>
          </a:xfrm>
          <a:custGeom>
            <a:avLst/>
            <a:gdLst/>
            <a:ahLst/>
            <a:cxnLst/>
            <a:rect l="l" t="t" r="r" b="b"/>
            <a:pathLst>
              <a:path w="4713605">
                <a:moveTo>
                  <a:pt x="0" y="0"/>
                </a:moveTo>
                <a:lnTo>
                  <a:pt x="471337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22998" y="7400704"/>
            <a:ext cx="261937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95" dirty="0">
                <a:latin typeface="Trebuchet MS"/>
                <a:cs typeface="Trebuchet MS"/>
              </a:rPr>
              <a:t>c. </a:t>
            </a:r>
            <a:r>
              <a:rPr sz="1100" spc="-35" dirty="0">
                <a:latin typeface="Trebuchet MS"/>
                <a:cs typeface="Trebuchet MS"/>
              </a:rPr>
              <a:t>Date 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20" dirty="0">
                <a:latin typeface="Trebuchet MS"/>
                <a:cs typeface="Trebuchet MS"/>
              </a:rPr>
              <a:t>most </a:t>
            </a:r>
            <a:r>
              <a:rPr sz="1100" spc="-45" dirty="0">
                <a:latin typeface="Trebuchet MS"/>
                <a:cs typeface="Trebuchet MS"/>
              </a:rPr>
              <a:t>recent </a:t>
            </a:r>
            <a:r>
              <a:rPr sz="1100" spc="-30" dirty="0">
                <a:latin typeface="Trebuchet MS"/>
                <a:cs typeface="Trebuchet MS"/>
              </a:rPr>
              <a:t>course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attended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22998" y="8004210"/>
            <a:ext cx="3704590" cy="1002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125"/>
              </a:spcBef>
              <a:buAutoNum type="alphaLcPeriod" startAt="4"/>
              <a:tabLst>
                <a:tab pos="228600" algn="l"/>
              </a:tabLst>
            </a:pPr>
            <a:r>
              <a:rPr sz="1100" spc="-30" dirty="0">
                <a:latin typeface="Trebuchet MS"/>
                <a:cs typeface="Trebuchet MS"/>
              </a:rPr>
              <a:t>Had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referee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attended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BokSmart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Rugby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Safety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course?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lphaLcPeriod" startAt="4"/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65786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rebuchet MS"/>
              <a:cs typeface="Trebuchet MS"/>
            </a:endParaRPr>
          </a:p>
          <a:p>
            <a:pPr marL="227965" indent="-215900">
              <a:lnSpc>
                <a:spcPct val="100000"/>
              </a:lnSpc>
              <a:buAutoNum type="alphaLcPeriod" startAt="5"/>
              <a:tabLst>
                <a:tab pos="228600" algn="l"/>
                <a:tab pos="3493770" algn="l"/>
              </a:tabLst>
            </a:pPr>
            <a:r>
              <a:rPr sz="1100" spc="-45" dirty="0">
                <a:latin typeface="Trebuchet MS"/>
                <a:cs typeface="Trebuchet MS"/>
              </a:rPr>
              <a:t>If Yes </a:t>
            </a:r>
            <a:r>
              <a:rPr sz="1100" spc="-30" dirty="0">
                <a:latin typeface="Trebuchet MS"/>
                <a:cs typeface="Trebuchet MS"/>
              </a:rPr>
              <a:t>then</a:t>
            </a:r>
            <a:r>
              <a:rPr sz="1100" spc="-26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provide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referee’s </a:t>
            </a:r>
            <a:r>
              <a:rPr sz="1100" spc="-35" dirty="0">
                <a:latin typeface="Trebuchet MS"/>
                <a:cs typeface="Trebuchet MS"/>
              </a:rPr>
              <a:t>BS‐number: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50592" y="7629906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79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69" h="220979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69" h="220979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79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69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9410" y="7629143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79">
                <a:moveTo>
                  <a:pt x="342138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219455"/>
                </a:lnTo>
                <a:lnTo>
                  <a:pt x="1524" y="220979"/>
                </a:lnTo>
                <a:lnTo>
                  <a:pt x="342138" y="220979"/>
                </a:lnTo>
                <a:lnTo>
                  <a:pt x="343662" y="219455"/>
                </a:lnTo>
                <a:lnTo>
                  <a:pt x="343662" y="217931"/>
                </a:lnTo>
                <a:lnTo>
                  <a:pt x="6096" y="217931"/>
                </a:lnTo>
                <a:lnTo>
                  <a:pt x="3048" y="214883"/>
                </a:lnTo>
                <a:lnTo>
                  <a:pt x="6096" y="214883"/>
                </a:lnTo>
                <a:lnTo>
                  <a:pt x="6096" y="6095"/>
                </a:lnTo>
                <a:lnTo>
                  <a:pt x="3048" y="6095"/>
                </a:lnTo>
                <a:lnTo>
                  <a:pt x="6096" y="3047"/>
                </a:lnTo>
                <a:lnTo>
                  <a:pt x="343662" y="3047"/>
                </a:lnTo>
                <a:lnTo>
                  <a:pt x="343662" y="1523"/>
                </a:lnTo>
                <a:lnTo>
                  <a:pt x="342138" y="0"/>
                </a:lnTo>
                <a:close/>
              </a:path>
              <a:path w="344169" h="220979">
                <a:moveTo>
                  <a:pt x="6096" y="214883"/>
                </a:moveTo>
                <a:lnTo>
                  <a:pt x="3048" y="214883"/>
                </a:lnTo>
                <a:lnTo>
                  <a:pt x="6096" y="217931"/>
                </a:lnTo>
                <a:lnTo>
                  <a:pt x="6096" y="214883"/>
                </a:lnTo>
                <a:close/>
              </a:path>
              <a:path w="344169" h="220979">
                <a:moveTo>
                  <a:pt x="337566" y="214883"/>
                </a:moveTo>
                <a:lnTo>
                  <a:pt x="6096" y="214883"/>
                </a:lnTo>
                <a:lnTo>
                  <a:pt x="6096" y="217931"/>
                </a:lnTo>
                <a:lnTo>
                  <a:pt x="337566" y="217931"/>
                </a:lnTo>
                <a:lnTo>
                  <a:pt x="337566" y="214883"/>
                </a:lnTo>
                <a:close/>
              </a:path>
              <a:path w="344169" h="220979">
                <a:moveTo>
                  <a:pt x="337566" y="3047"/>
                </a:moveTo>
                <a:lnTo>
                  <a:pt x="337566" y="217931"/>
                </a:lnTo>
                <a:lnTo>
                  <a:pt x="340614" y="214883"/>
                </a:lnTo>
                <a:lnTo>
                  <a:pt x="343662" y="214883"/>
                </a:lnTo>
                <a:lnTo>
                  <a:pt x="343662" y="6095"/>
                </a:lnTo>
                <a:lnTo>
                  <a:pt x="340614" y="6095"/>
                </a:lnTo>
                <a:lnTo>
                  <a:pt x="337566" y="3047"/>
                </a:lnTo>
                <a:close/>
              </a:path>
              <a:path w="344169" h="220979">
                <a:moveTo>
                  <a:pt x="343662" y="214883"/>
                </a:moveTo>
                <a:lnTo>
                  <a:pt x="340614" y="214883"/>
                </a:lnTo>
                <a:lnTo>
                  <a:pt x="337566" y="217931"/>
                </a:lnTo>
                <a:lnTo>
                  <a:pt x="343662" y="217931"/>
                </a:lnTo>
                <a:lnTo>
                  <a:pt x="343662" y="214883"/>
                </a:lnTo>
                <a:close/>
              </a:path>
              <a:path w="344169" h="220979">
                <a:moveTo>
                  <a:pt x="6096" y="3047"/>
                </a:moveTo>
                <a:lnTo>
                  <a:pt x="3048" y="6095"/>
                </a:lnTo>
                <a:lnTo>
                  <a:pt x="6096" y="6095"/>
                </a:lnTo>
                <a:lnTo>
                  <a:pt x="6096" y="3047"/>
                </a:lnTo>
                <a:close/>
              </a:path>
              <a:path w="344169" h="220979">
                <a:moveTo>
                  <a:pt x="337566" y="3047"/>
                </a:moveTo>
                <a:lnTo>
                  <a:pt x="6096" y="3047"/>
                </a:lnTo>
                <a:lnTo>
                  <a:pt x="6096" y="6095"/>
                </a:lnTo>
                <a:lnTo>
                  <a:pt x="337566" y="6095"/>
                </a:lnTo>
                <a:lnTo>
                  <a:pt x="337566" y="3047"/>
                </a:lnTo>
                <a:close/>
              </a:path>
              <a:path w="344169" h="220979">
                <a:moveTo>
                  <a:pt x="343662" y="3047"/>
                </a:moveTo>
                <a:lnTo>
                  <a:pt x="337566" y="3047"/>
                </a:lnTo>
                <a:lnTo>
                  <a:pt x="340614" y="6095"/>
                </a:lnTo>
                <a:lnTo>
                  <a:pt x="343662" y="6095"/>
                </a:lnTo>
                <a:lnTo>
                  <a:pt x="343662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18153" y="763295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79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6971" y="763295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79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03317" y="7601877"/>
            <a:ext cx="12192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35915" algn="l"/>
                <a:tab pos="784225" algn="l"/>
                <a:tab pos="1125220" algn="l"/>
              </a:tabLst>
            </a:pPr>
            <a:r>
              <a:rPr sz="1100" spc="-145" dirty="0">
                <a:latin typeface="Trebuchet MS"/>
                <a:cs typeface="Trebuchet MS"/>
              </a:rPr>
              <a:t>/	</a:t>
            </a:r>
            <a:r>
              <a:rPr sz="1425" spc="195" baseline="-17543" dirty="0">
                <a:solidFill>
                  <a:srgbClr val="D9D9D9"/>
                </a:solidFill>
                <a:latin typeface="Trebuchet MS"/>
                <a:cs typeface="Trebuchet MS"/>
              </a:rPr>
              <a:t>M	M	</a:t>
            </a:r>
            <a:r>
              <a:rPr sz="1100" spc="-145" dirty="0">
                <a:latin typeface="Trebuchet MS"/>
                <a:cs typeface="Trebuchet MS"/>
              </a:rPr>
              <a:t>/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46676" y="7625333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8694"/>
                </a:lnTo>
                <a:lnTo>
                  <a:pt x="6096" y="218694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5646"/>
                </a:moveTo>
                <a:lnTo>
                  <a:pt x="3048" y="215646"/>
                </a:lnTo>
                <a:lnTo>
                  <a:pt x="6096" y="218694"/>
                </a:lnTo>
                <a:lnTo>
                  <a:pt x="6096" y="215646"/>
                </a:lnTo>
                <a:close/>
              </a:path>
              <a:path w="344170" h="220979">
                <a:moveTo>
                  <a:pt x="337566" y="215646"/>
                </a:moveTo>
                <a:lnTo>
                  <a:pt x="6096" y="215646"/>
                </a:lnTo>
                <a:lnTo>
                  <a:pt x="6096" y="218694"/>
                </a:lnTo>
                <a:lnTo>
                  <a:pt x="337566" y="218694"/>
                </a:lnTo>
                <a:lnTo>
                  <a:pt x="337566" y="215646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8694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5646"/>
                </a:moveTo>
                <a:lnTo>
                  <a:pt x="340614" y="215646"/>
                </a:lnTo>
                <a:lnTo>
                  <a:pt x="337566" y="218694"/>
                </a:lnTo>
                <a:lnTo>
                  <a:pt x="343662" y="218694"/>
                </a:lnTo>
                <a:lnTo>
                  <a:pt x="343662" y="215646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95494" y="7625333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8694"/>
                </a:lnTo>
                <a:lnTo>
                  <a:pt x="6096" y="218694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5646"/>
                </a:moveTo>
                <a:lnTo>
                  <a:pt x="3048" y="215646"/>
                </a:lnTo>
                <a:lnTo>
                  <a:pt x="6096" y="218694"/>
                </a:lnTo>
                <a:lnTo>
                  <a:pt x="6096" y="215646"/>
                </a:lnTo>
                <a:close/>
              </a:path>
              <a:path w="344170" h="220979">
                <a:moveTo>
                  <a:pt x="337566" y="215646"/>
                </a:moveTo>
                <a:lnTo>
                  <a:pt x="6096" y="215646"/>
                </a:lnTo>
                <a:lnTo>
                  <a:pt x="6096" y="218694"/>
                </a:lnTo>
                <a:lnTo>
                  <a:pt x="337566" y="218694"/>
                </a:lnTo>
                <a:lnTo>
                  <a:pt x="337566" y="215646"/>
                </a:lnTo>
                <a:close/>
              </a:path>
              <a:path w="344170" h="220979">
                <a:moveTo>
                  <a:pt x="337566" y="3048"/>
                </a:moveTo>
                <a:lnTo>
                  <a:pt x="337566" y="218694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215646"/>
                </a:moveTo>
                <a:lnTo>
                  <a:pt x="340614" y="215646"/>
                </a:lnTo>
                <a:lnTo>
                  <a:pt x="337566" y="218694"/>
                </a:lnTo>
                <a:lnTo>
                  <a:pt x="343662" y="218694"/>
                </a:lnTo>
                <a:lnTo>
                  <a:pt x="343662" y="215646"/>
                </a:lnTo>
                <a:close/>
              </a:path>
              <a:path w="344170" h="220979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79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79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73527" y="7659029"/>
            <a:ext cx="273621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1009" algn="l"/>
                <a:tab pos="2216150" algn="l"/>
                <a:tab pos="2665095" algn="l"/>
              </a:tabLst>
            </a:pPr>
            <a:r>
              <a:rPr sz="950" spc="-5" dirty="0">
                <a:solidFill>
                  <a:srgbClr val="D9D9D9"/>
                </a:solidFill>
                <a:latin typeface="Trebuchet MS"/>
                <a:cs typeface="Trebuchet MS"/>
              </a:rPr>
              <a:t>D	D	</a:t>
            </a:r>
            <a:r>
              <a:rPr sz="1425" spc="-127" baseline="2923" dirty="0">
                <a:solidFill>
                  <a:srgbClr val="D9D9D9"/>
                </a:solidFill>
                <a:latin typeface="Trebuchet MS"/>
                <a:cs typeface="Trebuchet MS"/>
              </a:rPr>
              <a:t>Y	Y</a:t>
            </a:r>
            <a:endParaRPr sz="1425" baseline="2923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19165" y="7629143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219455"/>
                </a:lnTo>
                <a:lnTo>
                  <a:pt x="1524" y="220979"/>
                </a:lnTo>
                <a:lnTo>
                  <a:pt x="342138" y="220979"/>
                </a:lnTo>
                <a:lnTo>
                  <a:pt x="343662" y="219455"/>
                </a:lnTo>
                <a:lnTo>
                  <a:pt x="343662" y="217931"/>
                </a:lnTo>
                <a:lnTo>
                  <a:pt x="6096" y="217931"/>
                </a:lnTo>
                <a:lnTo>
                  <a:pt x="3048" y="214883"/>
                </a:lnTo>
                <a:lnTo>
                  <a:pt x="6096" y="214883"/>
                </a:lnTo>
                <a:lnTo>
                  <a:pt x="6096" y="6095"/>
                </a:lnTo>
                <a:lnTo>
                  <a:pt x="3048" y="6095"/>
                </a:lnTo>
                <a:lnTo>
                  <a:pt x="6096" y="3047"/>
                </a:lnTo>
                <a:lnTo>
                  <a:pt x="343662" y="3047"/>
                </a:lnTo>
                <a:lnTo>
                  <a:pt x="343662" y="1523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4883"/>
                </a:moveTo>
                <a:lnTo>
                  <a:pt x="3048" y="214883"/>
                </a:lnTo>
                <a:lnTo>
                  <a:pt x="6096" y="217931"/>
                </a:lnTo>
                <a:lnTo>
                  <a:pt x="6096" y="214883"/>
                </a:lnTo>
                <a:close/>
              </a:path>
              <a:path w="344170" h="220979">
                <a:moveTo>
                  <a:pt x="337566" y="214883"/>
                </a:moveTo>
                <a:lnTo>
                  <a:pt x="6096" y="214883"/>
                </a:lnTo>
                <a:lnTo>
                  <a:pt x="6096" y="217931"/>
                </a:lnTo>
                <a:lnTo>
                  <a:pt x="337566" y="217931"/>
                </a:lnTo>
                <a:lnTo>
                  <a:pt x="337566" y="214883"/>
                </a:lnTo>
                <a:close/>
              </a:path>
              <a:path w="344170" h="220979">
                <a:moveTo>
                  <a:pt x="337566" y="3047"/>
                </a:moveTo>
                <a:lnTo>
                  <a:pt x="337566" y="217931"/>
                </a:lnTo>
                <a:lnTo>
                  <a:pt x="340614" y="214883"/>
                </a:lnTo>
                <a:lnTo>
                  <a:pt x="343662" y="214883"/>
                </a:lnTo>
                <a:lnTo>
                  <a:pt x="343662" y="6095"/>
                </a:lnTo>
                <a:lnTo>
                  <a:pt x="340614" y="6095"/>
                </a:lnTo>
                <a:lnTo>
                  <a:pt x="337566" y="3047"/>
                </a:lnTo>
                <a:close/>
              </a:path>
              <a:path w="344170" h="220979">
                <a:moveTo>
                  <a:pt x="343662" y="214883"/>
                </a:moveTo>
                <a:lnTo>
                  <a:pt x="340614" y="214883"/>
                </a:lnTo>
                <a:lnTo>
                  <a:pt x="337566" y="217931"/>
                </a:lnTo>
                <a:lnTo>
                  <a:pt x="343662" y="217931"/>
                </a:lnTo>
                <a:lnTo>
                  <a:pt x="343662" y="214883"/>
                </a:lnTo>
                <a:close/>
              </a:path>
              <a:path w="344170" h="220979">
                <a:moveTo>
                  <a:pt x="6096" y="3047"/>
                </a:moveTo>
                <a:lnTo>
                  <a:pt x="3048" y="6095"/>
                </a:lnTo>
                <a:lnTo>
                  <a:pt x="6096" y="6095"/>
                </a:lnTo>
                <a:lnTo>
                  <a:pt x="6096" y="3047"/>
                </a:lnTo>
                <a:close/>
              </a:path>
              <a:path w="344170" h="220979">
                <a:moveTo>
                  <a:pt x="337566" y="3047"/>
                </a:moveTo>
                <a:lnTo>
                  <a:pt x="6096" y="3047"/>
                </a:lnTo>
                <a:lnTo>
                  <a:pt x="6096" y="6095"/>
                </a:lnTo>
                <a:lnTo>
                  <a:pt x="337566" y="6095"/>
                </a:lnTo>
                <a:lnTo>
                  <a:pt x="337566" y="3047"/>
                </a:lnTo>
                <a:close/>
              </a:path>
              <a:path w="344170" h="220979">
                <a:moveTo>
                  <a:pt x="343662" y="3047"/>
                </a:moveTo>
                <a:lnTo>
                  <a:pt x="337566" y="3047"/>
                </a:lnTo>
                <a:lnTo>
                  <a:pt x="340614" y="6095"/>
                </a:lnTo>
                <a:lnTo>
                  <a:pt x="343662" y="6095"/>
                </a:lnTo>
                <a:lnTo>
                  <a:pt x="343662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650484" y="7658267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68746" y="7629143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79">
                <a:moveTo>
                  <a:pt x="342138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219455"/>
                </a:lnTo>
                <a:lnTo>
                  <a:pt x="1524" y="220979"/>
                </a:lnTo>
                <a:lnTo>
                  <a:pt x="342138" y="220979"/>
                </a:lnTo>
                <a:lnTo>
                  <a:pt x="343662" y="219455"/>
                </a:lnTo>
                <a:lnTo>
                  <a:pt x="343662" y="217931"/>
                </a:lnTo>
                <a:lnTo>
                  <a:pt x="6096" y="217931"/>
                </a:lnTo>
                <a:lnTo>
                  <a:pt x="3048" y="214883"/>
                </a:lnTo>
                <a:lnTo>
                  <a:pt x="6096" y="214883"/>
                </a:lnTo>
                <a:lnTo>
                  <a:pt x="6096" y="6095"/>
                </a:lnTo>
                <a:lnTo>
                  <a:pt x="3048" y="6095"/>
                </a:lnTo>
                <a:lnTo>
                  <a:pt x="6096" y="3047"/>
                </a:lnTo>
                <a:lnTo>
                  <a:pt x="343662" y="3047"/>
                </a:lnTo>
                <a:lnTo>
                  <a:pt x="343662" y="1523"/>
                </a:lnTo>
                <a:lnTo>
                  <a:pt x="342138" y="0"/>
                </a:lnTo>
                <a:close/>
              </a:path>
              <a:path w="344170" h="220979">
                <a:moveTo>
                  <a:pt x="6096" y="214883"/>
                </a:moveTo>
                <a:lnTo>
                  <a:pt x="3048" y="214883"/>
                </a:lnTo>
                <a:lnTo>
                  <a:pt x="6096" y="217931"/>
                </a:lnTo>
                <a:lnTo>
                  <a:pt x="6096" y="214883"/>
                </a:lnTo>
                <a:close/>
              </a:path>
              <a:path w="344170" h="220979">
                <a:moveTo>
                  <a:pt x="337566" y="214883"/>
                </a:moveTo>
                <a:lnTo>
                  <a:pt x="6096" y="214883"/>
                </a:lnTo>
                <a:lnTo>
                  <a:pt x="6096" y="217931"/>
                </a:lnTo>
                <a:lnTo>
                  <a:pt x="337566" y="217931"/>
                </a:lnTo>
                <a:lnTo>
                  <a:pt x="337566" y="214883"/>
                </a:lnTo>
                <a:close/>
              </a:path>
              <a:path w="344170" h="220979">
                <a:moveTo>
                  <a:pt x="337566" y="3047"/>
                </a:moveTo>
                <a:lnTo>
                  <a:pt x="337566" y="217931"/>
                </a:lnTo>
                <a:lnTo>
                  <a:pt x="340614" y="214883"/>
                </a:lnTo>
                <a:lnTo>
                  <a:pt x="343662" y="214883"/>
                </a:lnTo>
                <a:lnTo>
                  <a:pt x="343662" y="6095"/>
                </a:lnTo>
                <a:lnTo>
                  <a:pt x="340614" y="6095"/>
                </a:lnTo>
                <a:lnTo>
                  <a:pt x="337566" y="3047"/>
                </a:lnTo>
                <a:close/>
              </a:path>
              <a:path w="344170" h="220979">
                <a:moveTo>
                  <a:pt x="343662" y="214883"/>
                </a:moveTo>
                <a:lnTo>
                  <a:pt x="340614" y="214883"/>
                </a:lnTo>
                <a:lnTo>
                  <a:pt x="337566" y="217931"/>
                </a:lnTo>
                <a:lnTo>
                  <a:pt x="343662" y="217931"/>
                </a:lnTo>
                <a:lnTo>
                  <a:pt x="343662" y="214883"/>
                </a:lnTo>
                <a:close/>
              </a:path>
              <a:path w="344170" h="220979">
                <a:moveTo>
                  <a:pt x="6096" y="3047"/>
                </a:moveTo>
                <a:lnTo>
                  <a:pt x="3048" y="6095"/>
                </a:lnTo>
                <a:lnTo>
                  <a:pt x="6096" y="6095"/>
                </a:lnTo>
                <a:lnTo>
                  <a:pt x="6096" y="3047"/>
                </a:lnTo>
                <a:close/>
              </a:path>
              <a:path w="344170" h="220979">
                <a:moveTo>
                  <a:pt x="337566" y="3047"/>
                </a:moveTo>
                <a:lnTo>
                  <a:pt x="6096" y="3047"/>
                </a:lnTo>
                <a:lnTo>
                  <a:pt x="6096" y="6095"/>
                </a:lnTo>
                <a:lnTo>
                  <a:pt x="337566" y="6095"/>
                </a:lnTo>
                <a:lnTo>
                  <a:pt x="337566" y="3047"/>
                </a:lnTo>
                <a:close/>
              </a:path>
              <a:path w="344170" h="220979">
                <a:moveTo>
                  <a:pt x="343662" y="3047"/>
                </a:moveTo>
                <a:lnTo>
                  <a:pt x="337566" y="3047"/>
                </a:lnTo>
                <a:lnTo>
                  <a:pt x="340614" y="6095"/>
                </a:lnTo>
                <a:lnTo>
                  <a:pt x="343662" y="6095"/>
                </a:lnTo>
                <a:lnTo>
                  <a:pt x="343662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98540" y="7658267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9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305" y="403985"/>
            <a:ext cx="251523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4" name="object 4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22957" y="1085225"/>
            <a:ext cx="4542155" cy="1002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125"/>
              </a:spcBef>
              <a:buAutoNum type="alphaLcPeriod" startAt="6"/>
              <a:tabLst>
                <a:tab pos="227965" algn="l"/>
                <a:tab pos="228600" algn="l"/>
              </a:tabLst>
            </a:pPr>
            <a:r>
              <a:rPr sz="1100" spc="-30" dirty="0">
                <a:latin typeface="Trebuchet MS"/>
                <a:cs typeface="Trebuchet MS"/>
              </a:rPr>
              <a:t>Had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coach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attended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SARU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WORLD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RUGBY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Level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coaching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course?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lphaLcPeriod" startAt="6"/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65786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rebuchet MS"/>
              <a:cs typeface="Trebuchet MS"/>
            </a:endParaRPr>
          </a:p>
          <a:p>
            <a:pPr marL="227965" indent="-215900">
              <a:lnSpc>
                <a:spcPct val="100000"/>
              </a:lnSpc>
              <a:buAutoNum type="alphaLcPeriod" startAt="7"/>
              <a:tabLst>
                <a:tab pos="228600" algn="l"/>
              </a:tabLst>
            </a:pPr>
            <a:r>
              <a:rPr sz="1100" spc="-45" dirty="0">
                <a:latin typeface="Trebuchet MS"/>
                <a:cs typeface="Trebuchet MS"/>
              </a:rPr>
              <a:t>If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then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give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details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coach’s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training: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35700" y="2268763"/>
            <a:ext cx="4713605" cy="0"/>
          </a:xfrm>
          <a:custGeom>
            <a:avLst/>
            <a:gdLst/>
            <a:ahLst/>
            <a:cxnLst/>
            <a:rect l="l" t="t" r="r" b="b"/>
            <a:pathLst>
              <a:path w="4713605">
                <a:moveTo>
                  <a:pt x="0" y="0"/>
                </a:moveTo>
                <a:lnTo>
                  <a:pt x="471338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5700" y="2469937"/>
            <a:ext cx="4713605" cy="0"/>
          </a:xfrm>
          <a:custGeom>
            <a:avLst/>
            <a:gdLst/>
            <a:ahLst/>
            <a:cxnLst/>
            <a:rect l="l" t="t" r="r" b="b"/>
            <a:pathLst>
              <a:path w="4713605">
                <a:moveTo>
                  <a:pt x="0" y="0"/>
                </a:moveTo>
                <a:lnTo>
                  <a:pt x="471337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3000" y="2695348"/>
            <a:ext cx="261937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65" dirty="0">
                <a:latin typeface="Trebuchet MS"/>
                <a:cs typeface="Trebuchet MS"/>
              </a:rPr>
              <a:t>h.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Date 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20" dirty="0">
                <a:latin typeface="Trebuchet MS"/>
                <a:cs typeface="Trebuchet MS"/>
              </a:rPr>
              <a:t>most </a:t>
            </a:r>
            <a:r>
              <a:rPr sz="1100" spc="-45" dirty="0">
                <a:latin typeface="Trebuchet MS"/>
                <a:cs typeface="Trebuchet MS"/>
              </a:rPr>
              <a:t>recent </a:t>
            </a:r>
            <a:r>
              <a:rPr sz="1100" spc="-30" dirty="0">
                <a:latin typeface="Trebuchet MS"/>
                <a:cs typeface="Trebuchet MS"/>
              </a:rPr>
              <a:t>course </a:t>
            </a:r>
            <a:r>
              <a:rPr sz="1100" spc="-40" dirty="0">
                <a:latin typeface="Trebuchet MS"/>
                <a:cs typeface="Trebuchet MS"/>
              </a:rPr>
              <a:t>attended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3189" y="3299628"/>
            <a:ext cx="5202555" cy="1606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57860" indent="-216535">
              <a:lnSpc>
                <a:spcPct val="100000"/>
              </a:lnSpc>
              <a:spcBef>
                <a:spcPts val="125"/>
              </a:spcBef>
              <a:buAutoNum type="alphaLcPeriod" startAt="9"/>
              <a:tabLst>
                <a:tab pos="657860" algn="l"/>
                <a:tab pos="658495" algn="l"/>
              </a:tabLst>
            </a:pPr>
            <a:r>
              <a:rPr sz="1100" spc="-30" dirty="0">
                <a:latin typeface="Trebuchet MS"/>
                <a:cs typeface="Trebuchet MS"/>
              </a:rPr>
              <a:t>Had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coach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attended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BokSmart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Rugby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Safety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course?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lphaLcPeriod" startAt="9"/>
            </a:pPr>
            <a:endParaRPr sz="155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tabLst>
                <a:tab pos="108775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657860" indent="-216535">
              <a:lnSpc>
                <a:spcPct val="100000"/>
              </a:lnSpc>
              <a:buAutoNum type="alphaLcPeriod" startAt="10"/>
              <a:tabLst>
                <a:tab pos="657860" algn="l"/>
                <a:tab pos="658495" algn="l"/>
                <a:tab pos="3836035" algn="l"/>
              </a:tabLst>
            </a:pPr>
            <a:r>
              <a:rPr sz="1100" spc="-45" dirty="0">
                <a:latin typeface="Trebuchet MS"/>
                <a:cs typeface="Trebuchet MS"/>
              </a:rPr>
              <a:t>If Yes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35" dirty="0">
                <a:latin typeface="Trebuchet MS"/>
                <a:cs typeface="Trebuchet MS"/>
              </a:rPr>
              <a:t>provide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25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coach’s </a:t>
            </a:r>
            <a:r>
              <a:rPr sz="1100" spc="-35" dirty="0">
                <a:latin typeface="Trebuchet MS"/>
                <a:cs typeface="Trebuchet MS"/>
              </a:rPr>
              <a:t>BS‐number: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227329" marR="5080" indent="-215265">
              <a:lnSpc>
                <a:spcPct val="120500"/>
              </a:lnSpc>
            </a:pPr>
            <a:r>
              <a:rPr sz="1100" spc="-50" dirty="0">
                <a:latin typeface="Trebuchet MS"/>
                <a:cs typeface="Trebuchet MS"/>
              </a:rPr>
              <a:t>21. </a:t>
            </a:r>
            <a:r>
              <a:rPr sz="1100" spc="-45" dirty="0">
                <a:latin typeface="Trebuchet MS"/>
                <a:cs typeface="Trebuchet MS"/>
              </a:rPr>
              <a:t>Briefly </a:t>
            </a:r>
            <a:r>
              <a:rPr sz="1100" spc="-40" dirty="0">
                <a:latin typeface="Trebuchet MS"/>
                <a:cs typeface="Trebuchet MS"/>
              </a:rPr>
              <a:t>describe the </a:t>
            </a:r>
            <a:r>
              <a:rPr sz="1100" spc="-35" dirty="0">
                <a:latin typeface="Trebuchet MS"/>
                <a:cs typeface="Trebuchet MS"/>
              </a:rPr>
              <a:t>events </a:t>
            </a:r>
            <a:r>
              <a:rPr sz="1100" spc="-40" dirty="0">
                <a:latin typeface="Trebuchet MS"/>
                <a:cs typeface="Trebuchet MS"/>
              </a:rPr>
              <a:t>that </a:t>
            </a:r>
            <a:r>
              <a:rPr sz="1100" spc="-45" dirty="0">
                <a:latin typeface="Trebuchet MS"/>
                <a:cs typeface="Trebuchet MS"/>
              </a:rPr>
              <a:t>led </a:t>
            </a:r>
            <a:r>
              <a:rPr sz="1100" spc="-15" dirty="0">
                <a:latin typeface="Trebuchet MS"/>
                <a:cs typeface="Trebuchet MS"/>
              </a:rPr>
              <a:t>up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60" dirty="0">
                <a:latin typeface="Trebuchet MS"/>
                <a:cs typeface="Trebuchet MS"/>
              </a:rPr>
              <a:t>(if </a:t>
            </a:r>
            <a:r>
              <a:rPr sz="1100" spc="-30" dirty="0">
                <a:latin typeface="Trebuchet MS"/>
                <a:cs typeface="Trebuchet MS"/>
              </a:rPr>
              <a:t>possible </a:t>
            </a:r>
            <a:r>
              <a:rPr sz="1100" spc="-35" dirty="0">
                <a:latin typeface="Trebuchet MS"/>
                <a:cs typeface="Trebuchet MS"/>
              </a:rPr>
              <a:t>in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player’s </a:t>
            </a:r>
            <a:r>
              <a:rPr sz="1100" spc="-10" dirty="0">
                <a:latin typeface="Trebuchet MS"/>
                <a:cs typeface="Trebuchet MS"/>
              </a:rPr>
              <a:t>own  </a:t>
            </a:r>
            <a:r>
              <a:rPr sz="1100" spc="-40" dirty="0">
                <a:latin typeface="Trebuchet MS"/>
                <a:cs typeface="Trebuchet MS"/>
              </a:rPr>
              <a:t>words):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91056" y="5086641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1056" y="5287815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1056" y="5488988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1056" y="5690162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879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1056" y="5892096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90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78305" y="6401650"/>
            <a:ext cx="5004435" cy="19488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i="1" spc="-85" dirty="0">
                <a:latin typeface="Trebuchet MS"/>
                <a:cs typeface="Trebuchet MS"/>
              </a:rPr>
              <a:t>SECTION </a:t>
            </a:r>
            <a:r>
              <a:rPr sz="1300" b="1" i="1" spc="-120" dirty="0">
                <a:latin typeface="Trebuchet MS"/>
                <a:cs typeface="Trebuchet MS"/>
              </a:rPr>
              <a:t>C: </a:t>
            </a:r>
            <a:r>
              <a:rPr sz="1300" b="1" i="1" spc="-85" dirty="0">
                <a:latin typeface="Trebuchet MS"/>
                <a:cs typeface="Trebuchet MS"/>
              </a:rPr>
              <a:t>INJURY </a:t>
            </a:r>
            <a:r>
              <a:rPr sz="1300" b="1" i="1" spc="-125" dirty="0">
                <a:latin typeface="Trebuchet MS"/>
                <a:cs typeface="Trebuchet MS"/>
              </a:rPr>
              <a:t>EVENT </a:t>
            </a:r>
            <a:r>
              <a:rPr sz="1300" b="1" i="1" spc="-75" dirty="0">
                <a:latin typeface="Trebuchet MS"/>
                <a:cs typeface="Trebuchet MS"/>
              </a:rPr>
              <a:t>(PRINT</a:t>
            </a:r>
            <a:r>
              <a:rPr sz="1300" b="1" i="1" spc="-65" dirty="0">
                <a:latin typeface="Trebuchet MS"/>
                <a:cs typeface="Trebuchet MS"/>
              </a:rPr>
              <a:t> </a:t>
            </a:r>
            <a:r>
              <a:rPr sz="1300" b="1" i="1" spc="-110" dirty="0">
                <a:latin typeface="Trebuchet MS"/>
                <a:cs typeface="Trebuchet MS"/>
              </a:rPr>
              <a:t>CLEARLY)</a:t>
            </a:r>
            <a:endParaRPr sz="13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1145"/>
              </a:spcBef>
            </a:pPr>
            <a:r>
              <a:rPr sz="1100" spc="-50" dirty="0">
                <a:latin typeface="Trebuchet MS"/>
                <a:cs typeface="Trebuchet MS"/>
              </a:rPr>
              <a:t>22.</a:t>
            </a:r>
            <a:endParaRPr sz="1100">
              <a:latin typeface="Trebuchet MS"/>
              <a:cs typeface="Trebuchet MS"/>
            </a:endParaRPr>
          </a:p>
          <a:p>
            <a:pPr marL="872490" indent="-215900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873125" algn="l"/>
              </a:tabLst>
            </a:pP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warm‐up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properly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before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match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session?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tabLst>
                <a:tab pos="13023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872490" indent="-215900">
              <a:lnSpc>
                <a:spcPct val="100000"/>
              </a:lnSpc>
              <a:buAutoNum type="alphaLcPeriod" startAt="2"/>
              <a:tabLst>
                <a:tab pos="873125" algn="l"/>
              </a:tabLst>
            </a:pP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stretch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before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match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session?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tabLst>
                <a:tab pos="13023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50592" y="2925317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69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69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69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9410" y="2924555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69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69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69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18153" y="2928366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762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762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6971" y="2928366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762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762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303334" y="2896521"/>
            <a:ext cx="12192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35915" algn="l"/>
                <a:tab pos="784225" algn="l"/>
                <a:tab pos="1125220" algn="l"/>
              </a:tabLst>
            </a:pPr>
            <a:r>
              <a:rPr sz="1100" spc="-145" dirty="0">
                <a:latin typeface="Trebuchet MS"/>
                <a:cs typeface="Trebuchet MS"/>
              </a:rPr>
              <a:t>/	</a:t>
            </a:r>
            <a:r>
              <a:rPr sz="1425" spc="195" baseline="-17543" dirty="0">
                <a:solidFill>
                  <a:srgbClr val="D9D9D9"/>
                </a:solidFill>
                <a:latin typeface="Trebuchet MS"/>
                <a:cs typeface="Trebuchet MS"/>
              </a:rPr>
              <a:t>M	M	</a:t>
            </a:r>
            <a:r>
              <a:rPr sz="1100" spc="-145" dirty="0">
                <a:latin typeface="Trebuchet MS"/>
                <a:cs typeface="Trebuchet MS"/>
              </a:rPr>
              <a:t>/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46676" y="2920745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70" h="220980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5494" y="2920745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70" h="220980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73527" y="2954441"/>
            <a:ext cx="273621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1009" algn="l"/>
                <a:tab pos="2216150" algn="l"/>
                <a:tab pos="2665095" algn="l"/>
              </a:tabLst>
            </a:pPr>
            <a:r>
              <a:rPr sz="950" spc="-5" dirty="0">
                <a:solidFill>
                  <a:srgbClr val="D9D9D9"/>
                </a:solidFill>
                <a:latin typeface="Trebuchet MS"/>
                <a:cs typeface="Trebuchet MS"/>
              </a:rPr>
              <a:t>D	D	</a:t>
            </a:r>
            <a:r>
              <a:rPr sz="1425" spc="-127" baseline="2923" dirty="0">
                <a:solidFill>
                  <a:srgbClr val="D9D9D9"/>
                </a:solidFill>
                <a:latin typeface="Trebuchet MS"/>
                <a:cs typeface="Trebuchet MS"/>
              </a:rPr>
              <a:t>Y	Y</a:t>
            </a:r>
            <a:endParaRPr sz="1425" baseline="2923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19165" y="2924555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50484" y="2954441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68746" y="2924555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98540" y="2954441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10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305" y="403985"/>
            <a:ext cx="251523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4" name="object 4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3192" y="1056115"/>
            <a:ext cx="5202555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marR="5080" indent="-215265">
              <a:lnSpc>
                <a:spcPct val="120000"/>
              </a:lnSpc>
              <a:spcBef>
                <a:spcPts val="95"/>
              </a:spcBef>
            </a:pPr>
            <a:r>
              <a:rPr sz="1100" spc="-50" dirty="0">
                <a:latin typeface="Trebuchet MS"/>
                <a:cs typeface="Trebuchet MS"/>
              </a:rPr>
              <a:t>23. </a:t>
            </a:r>
            <a:r>
              <a:rPr sz="1100" spc="-40" dirty="0">
                <a:latin typeface="Trebuchet MS"/>
                <a:cs typeface="Trebuchet MS"/>
              </a:rPr>
              <a:t>Indicate the 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event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causing </a:t>
            </a:r>
            <a:r>
              <a:rPr sz="1100" spc="-40" dirty="0">
                <a:latin typeface="Trebuchet MS"/>
                <a:cs typeface="Trebuchet MS"/>
              </a:rPr>
              <a:t>the catastrophic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55" dirty="0">
                <a:latin typeface="Trebuchet MS"/>
                <a:cs typeface="Trebuchet MS"/>
              </a:rPr>
              <a:t>(thereafter, </a:t>
            </a:r>
            <a:r>
              <a:rPr sz="1100" spc="-40" dirty="0">
                <a:latin typeface="Trebuchet MS"/>
                <a:cs typeface="Trebuchet MS"/>
              </a:rPr>
              <a:t>please describe </a:t>
            </a:r>
            <a:r>
              <a:rPr sz="1100" spc="-30" dirty="0">
                <a:latin typeface="Trebuchet MS"/>
                <a:cs typeface="Trebuchet MS"/>
              </a:rPr>
              <a:t>and  </a:t>
            </a:r>
            <a:r>
              <a:rPr sz="1100" spc="-25" dirty="0">
                <a:latin typeface="Trebuchet MS"/>
                <a:cs typeface="Trebuchet MS"/>
              </a:rPr>
              <a:t>answer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Trebuchet MS"/>
                <a:cs typeface="Trebuchet MS"/>
              </a:rPr>
              <a:t>relevant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i="1" spc="-25" dirty="0">
                <a:latin typeface="Trebuchet MS"/>
                <a:cs typeface="Trebuchet MS"/>
              </a:rPr>
              <a:t>and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i="1" spc="-35" dirty="0">
                <a:latin typeface="Trebuchet MS"/>
                <a:cs typeface="Trebuchet MS"/>
              </a:rPr>
              <a:t>corresponding</a:t>
            </a:r>
            <a:r>
              <a:rPr sz="1100" i="1" spc="-80" dirty="0">
                <a:latin typeface="Trebuchet MS"/>
                <a:cs typeface="Trebuchet MS"/>
              </a:rPr>
              <a:t>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event</a:t>
            </a:r>
            <a:r>
              <a:rPr sz="1100" i="1" spc="-10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section):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11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08074" y="1659596"/>
            <a:ext cx="673100" cy="12338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-25" dirty="0">
                <a:latin typeface="UnDotum"/>
                <a:cs typeface="UnDotum"/>
              </a:rPr>
              <a:t></a:t>
            </a:r>
            <a:r>
              <a:rPr sz="1100" spc="-25" dirty="0">
                <a:latin typeface="Trebuchet MS"/>
                <a:cs typeface="Trebuchet MS"/>
              </a:rPr>
              <a:t>Collision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-35" dirty="0">
                <a:latin typeface="UnDotum"/>
                <a:cs typeface="UnDotum"/>
              </a:rPr>
              <a:t></a:t>
            </a:r>
            <a:r>
              <a:rPr sz="1100" spc="-35" dirty="0">
                <a:latin typeface="Trebuchet MS"/>
                <a:cs typeface="Trebuchet MS"/>
              </a:rPr>
              <a:t>Tackle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-5" dirty="0">
                <a:latin typeface="UnDotum"/>
                <a:cs typeface="UnDotum"/>
              </a:rPr>
              <a:t></a:t>
            </a:r>
            <a:r>
              <a:rPr sz="1100" spc="-5" dirty="0">
                <a:latin typeface="Trebuchet MS"/>
                <a:cs typeface="Trebuchet MS"/>
              </a:rPr>
              <a:t>Scrum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latin typeface="UnDotum"/>
                <a:cs typeface="UnDotum"/>
              </a:rPr>
              <a:t></a:t>
            </a:r>
            <a:r>
              <a:rPr sz="1100" spc="-5" dirty="0">
                <a:latin typeface="Trebuchet MS"/>
                <a:cs typeface="Trebuchet MS"/>
              </a:rPr>
              <a:t>Ruck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40" dirty="0">
                <a:latin typeface="UnDotum"/>
                <a:cs typeface="UnDotum"/>
              </a:rPr>
              <a:t></a:t>
            </a:r>
            <a:r>
              <a:rPr sz="1100" spc="40" dirty="0">
                <a:latin typeface="Trebuchet MS"/>
                <a:cs typeface="Trebuchet MS"/>
              </a:rPr>
              <a:t>Maul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-15" dirty="0">
                <a:latin typeface="UnDotum"/>
                <a:cs typeface="UnDotum"/>
              </a:rPr>
              <a:t></a:t>
            </a:r>
            <a:r>
              <a:rPr sz="1100" spc="-15" dirty="0">
                <a:latin typeface="Trebuchet MS"/>
                <a:cs typeface="Trebuchet MS"/>
              </a:rPr>
              <a:t>Lineout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5887" y="1659625"/>
            <a:ext cx="1990089" cy="10325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-25" dirty="0">
                <a:latin typeface="UnDotum"/>
                <a:cs typeface="UnDotum"/>
              </a:rPr>
              <a:t></a:t>
            </a:r>
            <a:r>
              <a:rPr sz="1100" spc="-25" dirty="0">
                <a:latin typeface="Trebuchet MS"/>
                <a:cs typeface="Trebuchet MS"/>
              </a:rPr>
              <a:t>Kicking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latin typeface="UnDotum"/>
                <a:cs typeface="UnDotum"/>
              </a:rPr>
              <a:t></a:t>
            </a:r>
            <a:r>
              <a:rPr sz="1100" spc="-5" dirty="0">
                <a:latin typeface="Trebuchet MS"/>
                <a:cs typeface="Trebuchet MS"/>
              </a:rPr>
              <a:t>Running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1976755" algn="l"/>
              </a:tabLst>
            </a:pPr>
            <a:r>
              <a:rPr sz="1100" spc="-15" dirty="0">
                <a:latin typeface="UnDotum"/>
                <a:cs typeface="UnDotum"/>
              </a:rPr>
              <a:t></a:t>
            </a:r>
            <a:r>
              <a:rPr sz="1100" spc="-15" dirty="0">
                <a:latin typeface="Trebuchet MS"/>
                <a:cs typeface="Trebuchet MS"/>
              </a:rPr>
              <a:t>Other: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-15" dirty="0">
                <a:latin typeface="UnDotum"/>
                <a:cs typeface="UnDotum"/>
              </a:rPr>
              <a:t></a:t>
            </a:r>
            <a:r>
              <a:rPr sz="1100" spc="-15" dirty="0">
                <a:latin typeface="Trebuchet MS"/>
                <a:cs typeface="Trebuchet MS"/>
              </a:rPr>
              <a:t>Unclear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25" dirty="0">
                <a:latin typeface="UnDotum"/>
                <a:cs typeface="UnDotum"/>
              </a:rPr>
              <a:t></a:t>
            </a:r>
            <a:r>
              <a:rPr sz="1100" spc="25" dirty="0">
                <a:latin typeface="Trebuchet MS"/>
                <a:cs typeface="Trebuchet MS"/>
              </a:rPr>
              <a:t>Not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applicable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3226" y="3299639"/>
            <a:ext cx="3486785" cy="5430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5"/>
              </a:spcBef>
              <a:buFont typeface="Trebuchet MS"/>
              <a:buAutoNum type="arabicPeriod" startAt="24"/>
              <a:tabLst>
                <a:tab pos="22796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Tackle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 startAt="24"/>
            </a:pPr>
            <a:endParaRPr sz="1550">
              <a:latin typeface="Trebuchet MS"/>
              <a:cs typeface="Trebuchet MS"/>
            </a:endParaRPr>
          </a:p>
          <a:p>
            <a:pPr marL="657860" lvl="1" indent="-216535">
              <a:lnSpc>
                <a:spcPct val="100000"/>
              </a:lnSpc>
              <a:buAutoNum type="alphaLcPeriod"/>
              <a:tabLst>
                <a:tab pos="658495" algn="l"/>
              </a:tabLst>
            </a:pPr>
            <a:r>
              <a:rPr sz="1100" spc="-15" dirty="0">
                <a:latin typeface="Trebuchet MS"/>
                <a:cs typeface="Trebuchet MS"/>
              </a:rPr>
              <a:t>What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injured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player’s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role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tackle?</a:t>
            </a:r>
            <a:endParaRPr sz="11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Ball </a:t>
            </a:r>
            <a:r>
              <a:rPr sz="1100" spc="-45" dirty="0">
                <a:latin typeface="Trebuchet MS"/>
                <a:cs typeface="Trebuchet MS"/>
              </a:rPr>
              <a:t>carrier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59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5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Tackled </a:t>
            </a:r>
            <a:r>
              <a:rPr sz="1100" spc="-35" dirty="0">
                <a:latin typeface="Trebuchet MS"/>
                <a:cs typeface="Trebuchet MS"/>
              </a:rPr>
              <a:t>from </a:t>
            </a:r>
            <a:r>
              <a:rPr sz="1100" spc="-30" dirty="0">
                <a:latin typeface="Trebuchet MS"/>
                <a:cs typeface="Trebuchet MS"/>
              </a:rPr>
              <a:t>behind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5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Tackled </a:t>
            </a:r>
            <a:r>
              <a:rPr sz="1100" spc="-35" dirty="0">
                <a:latin typeface="Trebuchet MS"/>
                <a:cs typeface="Trebuchet MS"/>
              </a:rPr>
              <a:t>from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side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Tackled </a:t>
            </a:r>
            <a:r>
              <a:rPr sz="1100" spc="-35" dirty="0">
                <a:latin typeface="Trebuchet MS"/>
                <a:cs typeface="Trebuchet MS"/>
              </a:rPr>
              <a:t>from </a:t>
            </a:r>
            <a:r>
              <a:rPr sz="1100" spc="-40" dirty="0">
                <a:latin typeface="Trebuchet MS"/>
                <a:cs typeface="Trebuchet MS"/>
              </a:rPr>
              <a:t>the front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9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Support </a:t>
            </a:r>
            <a:r>
              <a:rPr sz="1100" spc="-40" dirty="0">
                <a:latin typeface="Trebuchet MS"/>
                <a:cs typeface="Trebuchet MS"/>
              </a:rPr>
              <a:t>player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55" dirty="0">
                <a:latin typeface="Trebuchet MS"/>
                <a:cs typeface="Trebuchet MS"/>
              </a:rPr>
              <a:t>ball </a:t>
            </a:r>
            <a:r>
              <a:rPr sz="1100" spc="-50" dirty="0">
                <a:latin typeface="Trebuchet MS"/>
                <a:cs typeface="Trebuchet MS"/>
              </a:rPr>
              <a:t>carrier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Tackler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40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Tackling </a:t>
            </a:r>
            <a:r>
              <a:rPr sz="1100" spc="-30" dirty="0">
                <a:latin typeface="Trebuchet MS"/>
                <a:cs typeface="Trebuchet MS"/>
              </a:rPr>
              <a:t>from behind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54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85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Tackling </a:t>
            </a:r>
            <a:r>
              <a:rPr sz="1100" spc="-30" dirty="0">
                <a:latin typeface="Trebuchet MS"/>
                <a:cs typeface="Trebuchet MS"/>
              </a:rPr>
              <a:t>from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side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80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Tackling </a:t>
            </a:r>
            <a:r>
              <a:rPr sz="1100" spc="-30" dirty="0">
                <a:latin typeface="Trebuchet MS"/>
                <a:cs typeface="Trebuchet MS"/>
              </a:rPr>
              <a:t>from </a:t>
            </a:r>
            <a:r>
              <a:rPr sz="1100" spc="-40" dirty="0">
                <a:latin typeface="Trebuchet MS"/>
                <a:cs typeface="Trebuchet MS"/>
              </a:rPr>
              <a:t>the front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1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Support </a:t>
            </a:r>
            <a:r>
              <a:rPr sz="1100" spc="-40" dirty="0">
                <a:latin typeface="Trebuchet MS"/>
                <a:cs typeface="Trebuchet MS"/>
              </a:rPr>
              <a:t>player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55" dirty="0">
                <a:latin typeface="Trebuchet MS"/>
                <a:cs typeface="Trebuchet MS"/>
              </a:rPr>
              <a:t>tackler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657860" lvl="1" indent="-216535">
              <a:lnSpc>
                <a:spcPct val="100000"/>
              </a:lnSpc>
              <a:spcBef>
                <a:spcPts val="5"/>
              </a:spcBef>
              <a:buAutoNum type="alphaLcPeriod" startAt="2"/>
              <a:tabLst>
                <a:tab pos="658495" algn="l"/>
              </a:tabLst>
            </a:pPr>
            <a:r>
              <a:rPr sz="1100" spc="-15" dirty="0">
                <a:latin typeface="Trebuchet MS"/>
                <a:cs typeface="Trebuchet MS"/>
              </a:rPr>
              <a:t>What </a:t>
            </a:r>
            <a:r>
              <a:rPr sz="1100" spc="-45" dirty="0">
                <a:latin typeface="Trebuchet MS"/>
                <a:cs typeface="Trebuchet MS"/>
              </a:rPr>
              <a:t>type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5" dirty="0">
                <a:latin typeface="Trebuchet MS"/>
                <a:cs typeface="Trebuchet MS"/>
              </a:rPr>
              <a:t>contact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229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involved?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Arm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Collision (no‐arms, </a:t>
            </a:r>
            <a:r>
              <a:rPr sz="1100" spc="-45" dirty="0">
                <a:latin typeface="Trebuchet MS"/>
                <a:cs typeface="Trebuchet MS"/>
              </a:rPr>
              <a:t>deliberate)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Jersey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Lift </a:t>
            </a:r>
            <a:r>
              <a:rPr sz="1100" spc="-45" dirty="0">
                <a:latin typeface="Trebuchet MS"/>
                <a:cs typeface="Trebuchet MS"/>
              </a:rPr>
              <a:t>(example </a:t>
            </a:r>
            <a:r>
              <a:rPr sz="1100" spc="-35" dirty="0">
                <a:latin typeface="Trebuchet MS"/>
                <a:cs typeface="Trebuchet MS"/>
              </a:rPr>
              <a:t>spear)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Shoulder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Smother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54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Tap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750" y="929639"/>
            <a:ext cx="8501633" cy="6208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5705" y="924305"/>
            <a:ext cx="8476615" cy="6220460"/>
          </a:xfrm>
          <a:custGeom>
            <a:avLst/>
            <a:gdLst/>
            <a:ahLst/>
            <a:cxnLst/>
            <a:rect l="l" t="t" r="r" b="b"/>
            <a:pathLst>
              <a:path w="8476615" h="6220459">
                <a:moveTo>
                  <a:pt x="8476488" y="6218682"/>
                </a:moveTo>
                <a:lnTo>
                  <a:pt x="8476488" y="2285"/>
                </a:lnTo>
                <a:lnTo>
                  <a:pt x="8474202" y="0"/>
                </a:lnTo>
                <a:lnTo>
                  <a:pt x="2285" y="0"/>
                </a:lnTo>
                <a:lnTo>
                  <a:pt x="0" y="2286"/>
                </a:lnTo>
                <a:lnTo>
                  <a:pt x="0" y="6218682"/>
                </a:lnTo>
                <a:lnTo>
                  <a:pt x="2286" y="6220206"/>
                </a:lnTo>
                <a:lnTo>
                  <a:pt x="4572" y="6220206"/>
                </a:lnTo>
                <a:lnTo>
                  <a:pt x="4572" y="9144"/>
                </a:lnTo>
                <a:lnTo>
                  <a:pt x="9143" y="4572"/>
                </a:lnTo>
                <a:lnTo>
                  <a:pt x="9143" y="9144"/>
                </a:lnTo>
                <a:lnTo>
                  <a:pt x="8466582" y="9143"/>
                </a:lnTo>
                <a:lnTo>
                  <a:pt x="8466582" y="4571"/>
                </a:lnTo>
                <a:lnTo>
                  <a:pt x="8471916" y="9143"/>
                </a:lnTo>
                <a:lnTo>
                  <a:pt x="8471916" y="6220206"/>
                </a:lnTo>
                <a:lnTo>
                  <a:pt x="8474202" y="6220206"/>
                </a:lnTo>
                <a:lnTo>
                  <a:pt x="8476488" y="6218682"/>
                </a:lnTo>
                <a:close/>
              </a:path>
              <a:path w="8476615" h="6220459">
                <a:moveTo>
                  <a:pt x="9143" y="9144"/>
                </a:moveTo>
                <a:lnTo>
                  <a:pt x="9143" y="4572"/>
                </a:lnTo>
                <a:lnTo>
                  <a:pt x="4572" y="9144"/>
                </a:lnTo>
                <a:lnTo>
                  <a:pt x="9143" y="9144"/>
                </a:lnTo>
                <a:close/>
              </a:path>
              <a:path w="8476615" h="6220459">
                <a:moveTo>
                  <a:pt x="9143" y="6211062"/>
                </a:moveTo>
                <a:lnTo>
                  <a:pt x="9143" y="9144"/>
                </a:lnTo>
                <a:lnTo>
                  <a:pt x="4572" y="9144"/>
                </a:lnTo>
                <a:lnTo>
                  <a:pt x="4572" y="6211062"/>
                </a:lnTo>
                <a:lnTo>
                  <a:pt x="9143" y="6211062"/>
                </a:lnTo>
                <a:close/>
              </a:path>
              <a:path w="8476615" h="6220459">
                <a:moveTo>
                  <a:pt x="8471916" y="6211061"/>
                </a:moveTo>
                <a:lnTo>
                  <a:pt x="4572" y="6211062"/>
                </a:lnTo>
                <a:lnTo>
                  <a:pt x="9143" y="6215633"/>
                </a:lnTo>
                <a:lnTo>
                  <a:pt x="9143" y="6220206"/>
                </a:lnTo>
                <a:lnTo>
                  <a:pt x="8466582" y="6220206"/>
                </a:lnTo>
                <a:lnTo>
                  <a:pt x="8466582" y="6215633"/>
                </a:lnTo>
                <a:lnTo>
                  <a:pt x="8471916" y="6211061"/>
                </a:lnTo>
                <a:close/>
              </a:path>
              <a:path w="8476615" h="6220459">
                <a:moveTo>
                  <a:pt x="9143" y="6220206"/>
                </a:moveTo>
                <a:lnTo>
                  <a:pt x="9143" y="6215633"/>
                </a:lnTo>
                <a:lnTo>
                  <a:pt x="4572" y="6211062"/>
                </a:lnTo>
                <a:lnTo>
                  <a:pt x="4572" y="6220206"/>
                </a:lnTo>
                <a:lnTo>
                  <a:pt x="9143" y="6220206"/>
                </a:lnTo>
                <a:close/>
              </a:path>
              <a:path w="8476615" h="6220459">
                <a:moveTo>
                  <a:pt x="8471916" y="9143"/>
                </a:moveTo>
                <a:lnTo>
                  <a:pt x="8466582" y="4571"/>
                </a:lnTo>
                <a:lnTo>
                  <a:pt x="8466582" y="9143"/>
                </a:lnTo>
                <a:lnTo>
                  <a:pt x="8471916" y="9143"/>
                </a:lnTo>
                <a:close/>
              </a:path>
              <a:path w="8476615" h="6220459">
                <a:moveTo>
                  <a:pt x="8471916" y="6211061"/>
                </a:moveTo>
                <a:lnTo>
                  <a:pt x="8471916" y="9143"/>
                </a:lnTo>
                <a:lnTo>
                  <a:pt x="8466582" y="9143"/>
                </a:lnTo>
                <a:lnTo>
                  <a:pt x="8466582" y="6211061"/>
                </a:lnTo>
                <a:lnTo>
                  <a:pt x="8471916" y="6211061"/>
                </a:lnTo>
                <a:close/>
              </a:path>
              <a:path w="8476615" h="6220459">
                <a:moveTo>
                  <a:pt x="8471916" y="6220206"/>
                </a:moveTo>
                <a:lnTo>
                  <a:pt x="8471916" y="6211061"/>
                </a:lnTo>
                <a:lnTo>
                  <a:pt x="8466582" y="6215633"/>
                </a:lnTo>
                <a:lnTo>
                  <a:pt x="8466582" y="6220206"/>
                </a:lnTo>
                <a:lnTo>
                  <a:pt x="8471916" y="6220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7700" y="6989127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4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E7E7E"/>
                </a:solidFill>
                <a:latin typeface="Trebuchet MS"/>
                <a:cs typeface="Trebuchet MS"/>
              </a:rPr>
              <a:t>Page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7185" cy="878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rebuchet MS"/>
              <a:cs typeface="Trebuchet MS"/>
            </a:endParaRPr>
          </a:p>
          <a:p>
            <a:pPr marL="872490" marR="5080" indent="-215900">
              <a:lnSpc>
                <a:spcPct val="120000"/>
              </a:lnSpc>
            </a:pPr>
            <a:r>
              <a:rPr sz="1100" spc="-95" dirty="0">
                <a:latin typeface="Trebuchet MS"/>
                <a:cs typeface="Trebuchet MS"/>
              </a:rPr>
              <a:t>c. </a:t>
            </a:r>
            <a:r>
              <a:rPr sz="1100" spc="-45" dirty="0">
                <a:latin typeface="Trebuchet MS"/>
                <a:cs typeface="Trebuchet MS"/>
              </a:rPr>
              <a:t>Indicate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following </a:t>
            </a:r>
            <a:r>
              <a:rPr sz="1100" spc="-45" dirty="0">
                <a:latin typeface="Trebuchet MS"/>
                <a:cs typeface="Trebuchet MS"/>
              </a:rPr>
              <a:t>specifics </a:t>
            </a:r>
            <a:r>
              <a:rPr sz="1100" spc="-25" dirty="0">
                <a:latin typeface="Trebuchet MS"/>
                <a:cs typeface="Trebuchet MS"/>
              </a:rPr>
              <a:t>as </a:t>
            </a:r>
            <a:r>
              <a:rPr sz="1100" spc="-30" dirty="0">
                <a:latin typeface="Trebuchet MS"/>
                <a:cs typeface="Trebuchet MS"/>
              </a:rPr>
              <a:t>best </a:t>
            </a:r>
            <a:r>
              <a:rPr sz="1100" spc="-20" dirty="0">
                <a:latin typeface="Trebuchet MS"/>
                <a:cs typeface="Trebuchet MS"/>
              </a:rPr>
              <a:t>you </a:t>
            </a:r>
            <a:r>
              <a:rPr sz="1100" spc="-40" dirty="0">
                <a:latin typeface="Trebuchet MS"/>
                <a:cs typeface="Trebuchet MS"/>
              </a:rPr>
              <a:t>can with </a:t>
            </a:r>
            <a:r>
              <a:rPr sz="1100" spc="-30" dirty="0">
                <a:latin typeface="Trebuchet MS"/>
                <a:cs typeface="Trebuchet MS"/>
              </a:rPr>
              <a:t>regards 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5" dirty="0">
                <a:latin typeface="Trebuchet MS"/>
                <a:cs typeface="Trebuchet MS"/>
              </a:rPr>
              <a:t>tackle  </a:t>
            </a:r>
            <a:r>
              <a:rPr sz="1100" spc="-40" dirty="0">
                <a:latin typeface="Trebuchet MS"/>
                <a:cs typeface="Trebuchet MS"/>
              </a:rPr>
              <a:t>situation;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2915" y="2618967"/>
            <a:ext cx="4772025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marR="5080" indent="-215900">
              <a:lnSpc>
                <a:spcPct val="120000"/>
              </a:lnSpc>
              <a:spcBef>
                <a:spcPts val="95"/>
              </a:spcBef>
            </a:pPr>
            <a:r>
              <a:rPr sz="1100" spc="-75" dirty="0">
                <a:latin typeface="Trebuchet MS"/>
                <a:cs typeface="Trebuchet MS"/>
              </a:rPr>
              <a:t>d. </a:t>
            </a:r>
            <a:r>
              <a:rPr sz="1100" spc="-65" dirty="0">
                <a:latin typeface="Trebuchet MS"/>
                <a:cs typeface="Trebuchet MS"/>
              </a:rPr>
              <a:t>Tick </a:t>
            </a:r>
            <a:r>
              <a:rPr sz="1100" spc="-45" dirty="0">
                <a:latin typeface="Trebuchet MS"/>
                <a:cs typeface="Trebuchet MS"/>
              </a:rPr>
              <a:t>off </a:t>
            </a:r>
            <a:r>
              <a:rPr sz="1100" spc="-60" dirty="0">
                <a:latin typeface="Trebuchet MS"/>
                <a:cs typeface="Trebuchet MS"/>
              </a:rPr>
              <a:t>all </a:t>
            </a:r>
            <a:r>
              <a:rPr sz="1100" spc="-40" dirty="0">
                <a:latin typeface="Trebuchet MS"/>
                <a:cs typeface="Trebuchet MS"/>
              </a:rPr>
              <a:t>the additional </a:t>
            </a:r>
            <a:r>
              <a:rPr sz="1100" spc="-45" dirty="0">
                <a:latin typeface="Trebuchet MS"/>
                <a:cs typeface="Trebuchet MS"/>
              </a:rPr>
              <a:t>specifics </a:t>
            </a:r>
            <a:r>
              <a:rPr sz="1100" spc="-25" dirty="0">
                <a:latin typeface="Trebuchet MS"/>
                <a:cs typeface="Trebuchet MS"/>
              </a:rPr>
              <a:t>as </a:t>
            </a:r>
            <a:r>
              <a:rPr sz="1100" spc="-35" dirty="0">
                <a:latin typeface="Trebuchet MS"/>
                <a:cs typeface="Trebuchet MS"/>
              </a:rPr>
              <a:t>best </a:t>
            </a:r>
            <a:r>
              <a:rPr sz="1100" spc="-15" dirty="0">
                <a:latin typeface="Trebuchet MS"/>
                <a:cs typeface="Trebuchet MS"/>
              </a:rPr>
              <a:t>you </a:t>
            </a:r>
            <a:r>
              <a:rPr sz="1100" spc="-40" dirty="0">
                <a:latin typeface="Trebuchet MS"/>
                <a:cs typeface="Trebuchet MS"/>
              </a:rPr>
              <a:t>can with </a:t>
            </a:r>
            <a:r>
              <a:rPr sz="1100" spc="-30" dirty="0">
                <a:latin typeface="Trebuchet MS"/>
                <a:cs typeface="Trebuchet MS"/>
              </a:rPr>
              <a:t>regards 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5" dirty="0">
                <a:latin typeface="Trebuchet MS"/>
                <a:cs typeface="Trebuchet MS"/>
              </a:rPr>
              <a:t>tackle  </a:t>
            </a:r>
            <a:r>
              <a:rPr sz="1100" spc="-40" dirty="0">
                <a:latin typeface="Trebuchet MS"/>
                <a:cs typeface="Trebuchet MS"/>
              </a:rPr>
              <a:t>situation;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2872" y="5314172"/>
            <a:ext cx="4772025" cy="62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marR="5080" indent="-215900" algn="just">
              <a:lnSpc>
                <a:spcPct val="120000"/>
              </a:lnSpc>
              <a:spcBef>
                <a:spcPts val="95"/>
              </a:spcBef>
            </a:pPr>
            <a:r>
              <a:rPr sz="1100" spc="-80" dirty="0">
                <a:latin typeface="Trebuchet MS"/>
                <a:cs typeface="Trebuchet MS"/>
              </a:rPr>
              <a:t>e. </a:t>
            </a:r>
            <a:r>
              <a:rPr sz="1100" spc="-40" dirty="0">
                <a:latin typeface="Trebuchet MS"/>
                <a:cs typeface="Trebuchet MS"/>
              </a:rPr>
              <a:t>Please </a:t>
            </a:r>
            <a:r>
              <a:rPr sz="1100" spc="-35" dirty="0">
                <a:latin typeface="Trebuchet MS"/>
                <a:cs typeface="Trebuchet MS"/>
              </a:rPr>
              <a:t>provide </a:t>
            </a:r>
            <a:r>
              <a:rPr sz="1100" spc="-30" dirty="0">
                <a:latin typeface="Trebuchet MS"/>
                <a:cs typeface="Trebuchet MS"/>
              </a:rPr>
              <a:t>any </a:t>
            </a:r>
            <a:r>
              <a:rPr sz="1100" spc="-40" dirty="0">
                <a:latin typeface="Trebuchet MS"/>
                <a:cs typeface="Trebuchet MS"/>
              </a:rPr>
              <a:t>further </a:t>
            </a:r>
            <a:r>
              <a:rPr sz="1100" spc="-35" dirty="0">
                <a:latin typeface="Trebuchet MS"/>
                <a:cs typeface="Trebuchet MS"/>
              </a:rPr>
              <a:t>information </a:t>
            </a:r>
            <a:r>
              <a:rPr sz="1100" spc="-40" dirty="0">
                <a:latin typeface="Trebuchet MS"/>
                <a:cs typeface="Trebuchet MS"/>
              </a:rPr>
              <a:t>relevant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60" dirty="0">
                <a:latin typeface="Trebuchet MS"/>
                <a:cs typeface="Trebuchet MS"/>
              </a:rPr>
              <a:t>tackle </a:t>
            </a:r>
            <a:r>
              <a:rPr sz="1100" spc="-80" dirty="0">
                <a:latin typeface="Trebuchet MS"/>
                <a:cs typeface="Trebuchet MS"/>
              </a:rPr>
              <a:t>e.g. </a:t>
            </a:r>
            <a:r>
              <a:rPr sz="1100" spc="-30" dirty="0">
                <a:latin typeface="Trebuchet MS"/>
                <a:cs typeface="Trebuchet MS"/>
              </a:rPr>
              <a:t>head </a:t>
            </a:r>
            <a:r>
              <a:rPr sz="1100" spc="-25" dirty="0">
                <a:latin typeface="Trebuchet MS"/>
                <a:cs typeface="Trebuchet MS"/>
              </a:rPr>
              <a:t>was  </a:t>
            </a:r>
            <a:r>
              <a:rPr sz="1100" spc="-45" dirty="0">
                <a:latin typeface="Trebuchet MS"/>
                <a:cs typeface="Trebuchet MS"/>
              </a:rPr>
              <a:t>first </a:t>
            </a:r>
            <a:r>
              <a:rPr sz="1100" spc="-30" dirty="0">
                <a:latin typeface="Trebuchet MS"/>
                <a:cs typeface="Trebuchet MS"/>
              </a:rPr>
              <a:t>point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5" dirty="0">
                <a:latin typeface="Trebuchet MS"/>
                <a:cs typeface="Trebuchet MS"/>
              </a:rPr>
              <a:t>contact </a:t>
            </a:r>
            <a:r>
              <a:rPr sz="1100" spc="-40" dirty="0">
                <a:latin typeface="Trebuchet MS"/>
                <a:cs typeface="Trebuchet MS"/>
              </a:rPr>
              <a:t>with the </a:t>
            </a:r>
            <a:r>
              <a:rPr sz="1100" spc="-35" dirty="0">
                <a:latin typeface="Trebuchet MS"/>
                <a:cs typeface="Trebuchet MS"/>
              </a:rPr>
              <a:t>ground, </a:t>
            </a:r>
            <a:r>
              <a:rPr sz="1100" spc="-25" dirty="0">
                <a:latin typeface="Trebuchet MS"/>
                <a:cs typeface="Trebuchet MS"/>
              </a:rPr>
              <a:t>upper </a:t>
            </a:r>
            <a:r>
              <a:rPr sz="1100" spc="-20" dirty="0">
                <a:latin typeface="Trebuchet MS"/>
                <a:cs typeface="Trebuchet MS"/>
              </a:rPr>
              <a:t>body </a:t>
            </a:r>
            <a:r>
              <a:rPr sz="1100" spc="-25" dirty="0">
                <a:latin typeface="Trebuchet MS"/>
                <a:cs typeface="Trebuchet MS"/>
              </a:rPr>
              <a:t>was </a:t>
            </a:r>
            <a:r>
              <a:rPr sz="1100" spc="-50" dirty="0">
                <a:latin typeface="Trebuchet MS"/>
                <a:cs typeface="Trebuchet MS"/>
              </a:rPr>
              <a:t>first </a:t>
            </a:r>
            <a:r>
              <a:rPr sz="1100" spc="-45" dirty="0">
                <a:latin typeface="Trebuchet MS"/>
                <a:cs typeface="Trebuchet MS"/>
              </a:rPr>
              <a:t>contact </a:t>
            </a:r>
            <a:r>
              <a:rPr sz="1100" spc="-40" dirty="0">
                <a:latin typeface="Trebuchet MS"/>
                <a:cs typeface="Trebuchet MS"/>
              </a:rPr>
              <a:t>with </a:t>
            </a:r>
            <a:r>
              <a:rPr sz="1100" spc="-45" dirty="0">
                <a:latin typeface="Trebuchet MS"/>
                <a:cs typeface="Trebuchet MS"/>
              </a:rPr>
              <a:t>the  post,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etc.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1315" y="6124487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1315" y="6325660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1315" y="6526834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1315" y="6728007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93186" y="6923539"/>
            <a:ext cx="3561715" cy="14351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spc="-50" dirty="0">
                <a:latin typeface="Trebuchet MS"/>
                <a:cs typeface="Trebuchet MS"/>
              </a:rPr>
              <a:t>25.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i="1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Scrum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</a:pPr>
            <a:r>
              <a:rPr sz="1100" spc="-80" dirty="0">
                <a:latin typeface="Trebuchet MS"/>
                <a:cs typeface="Trebuchet MS"/>
              </a:rPr>
              <a:t>a.</a:t>
            </a:r>
            <a:r>
              <a:rPr sz="1100" spc="100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Was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0" dirty="0">
                <a:latin typeface="Trebuchet MS"/>
                <a:cs typeface="Trebuchet MS"/>
              </a:rPr>
              <a:t>scrum </a:t>
            </a:r>
            <a:r>
              <a:rPr sz="1100" spc="-40" dirty="0">
                <a:latin typeface="Trebuchet MS"/>
                <a:cs typeface="Trebuchet MS"/>
              </a:rPr>
              <a:t>part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a training </a:t>
            </a:r>
            <a:r>
              <a:rPr sz="1100" spc="-20" dirty="0">
                <a:latin typeface="Trebuchet MS"/>
                <a:cs typeface="Trebuchet MS"/>
              </a:rPr>
              <a:t>session or </a:t>
            </a:r>
            <a:r>
              <a:rPr sz="1100" spc="-45" dirty="0">
                <a:latin typeface="Trebuchet MS"/>
                <a:cs typeface="Trebuchet MS"/>
              </a:rPr>
              <a:t>match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Training </a:t>
            </a:r>
            <a:r>
              <a:rPr sz="1100" spc="-20" dirty="0">
                <a:latin typeface="Trebuchet MS"/>
                <a:cs typeface="Trebuchet MS"/>
              </a:rPr>
              <a:t>session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dirty="0">
                <a:latin typeface="Trebuchet MS"/>
                <a:cs typeface="Trebuchet MS"/>
              </a:rPr>
              <a:t>Match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18438" y="1462214"/>
            <a:ext cx="816101" cy="1024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1407" y="1463039"/>
            <a:ext cx="844003" cy="1023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23616" y="1463039"/>
            <a:ext cx="815340" cy="10233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5823" y="1463039"/>
            <a:ext cx="815339" cy="1023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28032" y="1463039"/>
            <a:ext cx="819149" cy="1023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0240" y="1463039"/>
            <a:ext cx="819150" cy="10233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235455" y="1540338"/>
          <a:ext cx="5313680" cy="898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8039">
                <a:tc>
                  <a:txBody>
                    <a:bodyPr/>
                    <a:lstStyle/>
                    <a:p>
                      <a:pPr marR="133350" algn="ctr">
                        <a:lnSpc>
                          <a:spcPts val="535"/>
                        </a:lnSpc>
                      </a:pPr>
                      <a:r>
                        <a:rPr sz="55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ROLE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535"/>
                        </a:lnSpc>
                      </a:pPr>
                      <a:r>
                        <a:rPr sz="55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TACKLE</a:t>
                      </a:r>
                      <a:r>
                        <a:rPr sz="55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HEIGHT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535"/>
                        </a:lnSpc>
                      </a:pPr>
                      <a:r>
                        <a:rPr sz="55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TACKLE</a:t>
                      </a:r>
                      <a:r>
                        <a:rPr sz="55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DIRECTION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535"/>
                        </a:lnSpc>
                      </a:pPr>
                      <a:r>
                        <a:rPr sz="55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TACKLER'S</a:t>
                      </a:r>
                      <a:r>
                        <a:rPr sz="55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VELOCITY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535"/>
                        </a:lnSpc>
                      </a:pPr>
                      <a:r>
                        <a:rPr sz="55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BALL </a:t>
                      </a:r>
                      <a:r>
                        <a:rPr sz="55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CARRIER'S</a:t>
                      </a:r>
                      <a:r>
                        <a:rPr sz="55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STANCE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535"/>
                        </a:lnSpc>
                      </a:pPr>
                      <a:r>
                        <a:rPr sz="55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BALL </a:t>
                      </a:r>
                      <a:r>
                        <a:rPr sz="55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CARRIER'S</a:t>
                      </a:r>
                      <a:r>
                        <a:rPr sz="55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5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VELOCITY</a:t>
                      </a:r>
                      <a:endParaRPr sz="5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943"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50" spc="-50" dirty="0">
                          <a:latin typeface="Trebuchet MS"/>
                          <a:cs typeface="Trebuchet MS"/>
                        </a:rPr>
                        <a:t>Ball</a:t>
                      </a:r>
                      <a:r>
                        <a:rPr sz="95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50" spc="-55" dirty="0">
                          <a:latin typeface="Trebuchet MS"/>
                          <a:cs typeface="Trebuchet MS"/>
                        </a:rPr>
                        <a:t>carrier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50" spc="-40" dirty="0">
                          <a:latin typeface="Trebuchet MS"/>
                          <a:cs typeface="Trebuchet MS"/>
                        </a:rPr>
                        <a:t>High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50" spc="-40" dirty="0">
                          <a:latin typeface="Trebuchet MS"/>
                          <a:cs typeface="Trebuchet MS"/>
                        </a:rPr>
                        <a:t>Front‐on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50" spc="-50" dirty="0">
                          <a:latin typeface="Trebuchet MS"/>
                          <a:cs typeface="Trebuchet MS"/>
                        </a:rPr>
                        <a:t>Fast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50" spc="-40" dirty="0">
                          <a:latin typeface="Trebuchet MS"/>
                          <a:cs typeface="Trebuchet MS"/>
                        </a:rPr>
                        <a:t>Upright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50" spc="-55" dirty="0">
                          <a:latin typeface="Trebuchet MS"/>
                          <a:cs typeface="Trebuchet MS"/>
                        </a:rPr>
                        <a:t>Fast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5524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80">
                <a:tc>
                  <a:txBody>
                    <a:bodyPr/>
                    <a:lstStyle/>
                    <a:p>
                      <a:pPr marR="13398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-65" dirty="0">
                          <a:latin typeface="Trebuchet MS"/>
                          <a:cs typeface="Trebuchet MS"/>
                        </a:rPr>
                        <a:t>Tackler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-20" dirty="0">
                          <a:latin typeface="Trebuchet MS"/>
                          <a:cs typeface="Trebuchet MS"/>
                        </a:rPr>
                        <a:t>Middle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-40" dirty="0">
                          <a:latin typeface="Trebuchet MS"/>
                          <a:cs typeface="Trebuchet MS"/>
                        </a:rPr>
                        <a:t>Side‐on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-40" dirty="0">
                          <a:latin typeface="Trebuchet MS"/>
                          <a:cs typeface="Trebuchet MS"/>
                        </a:rPr>
                        <a:t>Slow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-50" dirty="0">
                          <a:latin typeface="Trebuchet MS"/>
                          <a:cs typeface="Trebuchet MS"/>
                        </a:rPr>
                        <a:t>Low</a:t>
                      </a:r>
                      <a:r>
                        <a:rPr sz="95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50" spc="-40" dirty="0">
                          <a:latin typeface="Trebuchet MS"/>
                          <a:cs typeface="Trebuchet MS"/>
                        </a:rPr>
                        <a:t>position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-40" dirty="0">
                          <a:latin typeface="Trebuchet MS"/>
                          <a:cs typeface="Trebuchet MS"/>
                        </a:rPr>
                        <a:t>Slow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10">
                <a:tc>
                  <a:txBody>
                    <a:bodyPr/>
                    <a:lstStyle/>
                    <a:p>
                      <a:pPr marR="132080" algn="ctr">
                        <a:lnSpc>
                          <a:spcPts val="1085"/>
                        </a:lnSpc>
                        <a:spcBef>
                          <a:spcPts val="335"/>
                        </a:spcBef>
                      </a:pPr>
                      <a:r>
                        <a:rPr sz="950" spc="-35" dirty="0">
                          <a:latin typeface="Trebuchet MS"/>
                          <a:cs typeface="Trebuchet MS"/>
                        </a:rPr>
                        <a:t>Support</a:t>
                      </a:r>
                      <a:r>
                        <a:rPr sz="95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50" spc="-50" dirty="0">
                          <a:latin typeface="Trebuchet MS"/>
                          <a:cs typeface="Trebuchet MS"/>
                        </a:rPr>
                        <a:t>player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ts val="1085"/>
                        </a:lnSpc>
                        <a:spcBef>
                          <a:spcPts val="335"/>
                        </a:spcBef>
                      </a:pPr>
                      <a:r>
                        <a:rPr sz="950" spc="-50" dirty="0">
                          <a:latin typeface="Trebuchet MS"/>
                          <a:cs typeface="Trebuchet MS"/>
                        </a:rPr>
                        <a:t>Low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085"/>
                        </a:lnSpc>
                        <a:spcBef>
                          <a:spcPts val="335"/>
                        </a:spcBef>
                      </a:pPr>
                      <a:r>
                        <a:rPr sz="950" spc="-45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95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50" spc="-40" dirty="0">
                          <a:latin typeface="Trebuchet MS"/>
                          <a:cs typeface="Trebuchet MS"/>
                        </a:rPr>
                        <a:t>behind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5"/>
                        </a:lnSpc>
                        <a:spcBef>
                          <a:spcPts val="335"/>
                        </a:spcBef>
                      </a:pPr>
                      <a:r>
                        <a:rPr sz="950" spc="-40" dirty="0">
                          <a:latin typeface="Trebuchet MS"/>
                          <a:cs typeface="Trebuchet MS"/>
                        </a:rPr>
                        <a:t>Standing</a:t>
                      </a:r>
                      <a:r>
                        <a:rPr sz="95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50" spc="-60" dirty="0">
                          <a:latin typeface="Trebuchet MS"/>
                          <a:cs typeface="Trebuchet MS"/>
                        </a:rPr>
                        <a:t>still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085"/>
                        </a:lnSpc>
                        <a:spcBef>
                          <a:spcPts val="335"/>
                        </a:spcBef>
                      </a:pPr>
                      <a:r>
                        <a:rPr sz="950" spc="-55" dirty="0">
                          <a:latin typeface="Trebuchet MS"/>
                          <a:cs typeface="Trebuchet MS"/>
                        </a:rPr>
                        <a:t>Falling/diving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1085"/>
                        </a:lnSpc>
                        <a:spcBef>
                          <a:spcPts val="335"/>
                        </a:spcBef>
                      </a:pPr>
                      <a:r>
                        <a:rPr sz="950" spc="-40" dirty="0">
                          <a:latin typeface="Trebuchet MS"/>
                          <a:cs typeface="Trebuchet MS"/>
                        </a:rPr>
                        <a:t>Standing</a:t>
                      </a:r>
                      <a:r>
                        <a:rPr sz="95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50" spc="-60" dirty="0">
                          <a:latin typeface="Trebuchet MS"/>
                          <a:cs typeface="Trebuchet MS"/>
                        </a:rPr>
                        <a:t>still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2823210" y="3272027"/>
            <a:ext cx="970788" cy="12085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69945" y="3301907"/>
            <a:ext cx="87820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25" dirty="0">
                <a:solidFill>
                  <a:srgbClr val="FFFFFF"/>
                </a:solidFill>
                <a:latin typeface="Trebuchet MS"/>
                <a:cs typeface="Trebuchet MS"/>
              </a:rPr>
              <a:t>Number </a:t>
            </a:r>
            <a:r>
              <a:rPr sz="850" spc="-4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85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50" dirty="0">
                <a:solidFill>
                  <a:srgbClr val="FFFFFF"/>
                </a:solidFill>
                <a:latin typeface="Trebuchet MS"/>
                <a:cs typeface="Trebuchet MS"/>
              </a:rPr>
              <a:t>Tacklers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74567" y="3637986"/>
            <a:ext cx="67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10" dirty="0">
                <a:latin typeface="Trebuchet MS"/>
                <a:cs typeface="Trebuchet MS"/>
              </a:rPr>
              <a:t>1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74567" y="3958026"/>
            <a:ext cx="6794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10" dirty="0">
                <a:latin typeface="Trebuchet MS"/>
                <a:cs typeface="Trebuchet MS"/>
              </a:rPr>
              <a:t>2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28264" y="4277304"/>
            <a:ext cx="3613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10" dirty="0">
                <a:latin typeface="Trebuchet MS"/>
                <a:cs typeface="Trebuchet MS"/>
              </a:rPr>
              <a:t>3 </a:t>
            </a:r>
            <a:r>
              <a:rPr sz="650" spc="-15" dirty="0">
                <a:latin typeface="Trebuchet MS"/>
                <a:cs typeface="Trebuchet MS"/>
              </a:rPr>
              <a:t>or</a:t>
            </a:r>
            <a:r>
              <a:rPr sz="650" spc="-145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more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02964" y="3272027"/>
            <a:ext cx="1005077" cy="1847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53153" y="3301907"/>
            <a:ext cx="53784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60" dirty="0">
                <a:solidFill>
                  <a:srgbClr val="FFFFFF"/>
                </a:solidFill>
                <a:latin typeface="Trebuchet MS"/>
                <a:cs typeface="Trebuchet MS"/>
              </a:rPr>
              <a:t>Tackle</a:t>
            </a:r>
            <a:r>
              <a:rPr sz="8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50" spc="-55" dirty="0">
                <a:solidFill>
                  <a:srgbClr val="FFFFFF"/>
                </a:solidFill>
                <a:latin typeface="Trebuchet MS"/>
                <a:cs typeface="Trebuchet MS"/>
              </a:rPr>
              <a:t>Type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8364" y="3592266"/>
            <a:ext cx="920115" cy="2184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53695" marR="5080" indent="-341630">
              <a:lnSpc>
                <a:spcPts val="730"/>
              </a:lnSpc>
              <a:spcBef>
                <a:spcPts val="175"/>
              </a:spcBef>
            </a:pPr>
            <a:r>
              <a:rPr sz="650" spc="-15" dirty="0">
                <a:latin typeface="Trebuchet MS"/>
                <a:cs typeface="Trebuchet MS"/>
              </a:rPr>
              <a:t>Arms </a:t>
            </a:r>
            <a:r>
              <a:rPr sz="650" spc="-25" dirty="0">
                <a:latin typeface="Trebuchet MS"/>
                <a:cs typeface="Trebuchet MS"/>
              </a:rPr>
              <a:t>wrapped </a:t>
            </a:r>
            <a:r>
              <a:rPr sz="650" spc="-15" dirty="0">
                <a:latin typeface="Trebuchet MS"/>
                <a:cs typeface="Trebuchet MS"/>
              </a:rPr>
              <a:t>around</a:t>
            </a:r>
            <a:r>
              <a:rPr sz="650" spc="-160" dirty="0">
                <a:latin typeface="Trebuchet MS"/>
                <a:cs typeface="Trebuchet MS"/>
              </a:rPr>
              <a:t> </a:t>
            </a:r>
            <a:r>
              <a:rPr sz="650" spc="-30" dirty="0">
                <a:latin typeface="Trebuchet MS"/>
                <a:cs typeface="Trebuchet MS"/>
              </a:rPr>
              <a:t>the  player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39032" y="3912306"/>
            <a:ext cx="899160" cy="21780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7160" marR="5080" indent="-125095">
              <a:lnSpc>
                <a:spcPts val="720"/>
              </a:lnSpc>
              <a:spcBef>
                <a:spcPts val="185"/>
              </a:spcBef>
            </a:pPr>
            <a:r>
              <a:rPr sz="650" spc="-20" dirty="0">
                <a:latin typeface="Trebuchet MS"/>
                <a:cs typeface="Trebuchet MS"/>
              </a:rPr>
              <a:t>Shoulder</a:t>
            </a:r>
            <a:r>
              <a:rPr sz="650" spc="-75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charge</a:t>
            </a:r>
            <a:r>
              <a:rPr sz="650" spc="-75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(no</a:t>
            </a:r>
            <a:r>
              <a:rPr sz="650" spc="-75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arms  used </a:t>
            </a:r>
            <a:r>
              <a:rPr sz="650" spc="-25" dirty="0">
                <a:latin typeface="Trebuchet MS"/>
                <a:cs typeface="Trebuchet MS"/>
              </a:rPr>
              <a:t>in </a:t>
            </a:r>
            <a:r>
              <a:rPr sz="650" spc="-30" dirty="0">
                <a:latin typeface="Trebuchet MS"/>
                <a:cs typeface="Trebuchet MS"/>
              </a:rPr>
              <a:t>the</a:t>
            </a:r>
            <a:r>
              <a:rPr sz="650" spc="-114" dirty="0">
                <a:latin typeface="Trebuchet MS"/>
                <a:cs typeface="Trebuchet MS"/>
              </a:rPr>
              <a:t> </a:t>
            </a:r>
            <a:r>
              <a:rPr sz="650" spc="-40" dirty="0">
                <a:latin typeface="Trebuchet MS"/>
                <a:cs typeface="Trebuchet MS"/>
              </a:rPr>
              <a:t>tackle)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76374" y="4231583"/>
            <a:ext cx="824230" cy="21780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7145">
              <a:lnSpc>
                <a:spcPts val="720"/>
              </a:lnSpc>
              <a:spcBef>
                <a:spcPts val="185"/>
              </a:spcBef>
            </a:pPr>
            <a:r>
              <a:rPr sz="650" spc="-25" dirty="0">
                <a:latin typeface="Trebuchet MS"/>
                <a:cs typeface="Trebuchet MS"/>
              </a:rPr>
              <a:t>Spear </a:t>
            </a:r>
            <a:r>
              <a:rPr sz="650" spc="-40" dirty="0">
                <a:latin typeface="Trebuchet MS"/>
                <a:cs typeface="Trebuchet MS"/>
              </a:rPr>
              <a:t>tackle/pile </a:t>
            </a:r>
            <a:r>
              <a:rPr sz="650" spc="-30" dirty="0">
                <a:latin typeface="Trebuchet MS"/>
                <a:cs typeface="Trebuchet MS"/>
              </a:rPr>
              <a:t>drive  (head </a:t>
            </a:r>
            <a:r>
              <a:rPr sz="650" spc="-25" dirty="0">
                <a:latin typeface="Trebuchet MS"/>
                <a:cs typeface="Trebuchet MS"/>
              </a:rPr>
              <a:t>below</a:t>
            </a:r>
            <a:r>
              <a:rPr sz="650" spc="-110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shoulders)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64931" y="4550862"/>
            <a:ext cx="847090" cy="5378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065" marR="5080" algn="ctr">
              <a:lnSpc>
                <a:spcPts val="730"/>
              </a:lnSpc>
              <a:spcBef>
                <a:spcPts val="175"/>
              </a:spcBef>
            </a:pPr>
            <a:r>
              <a:rPr sz="650" spc="-25" dirty="0">
                <a:latin typeface="Trebuchet MS"/>
                <a:cs typeface="Trebuchet MS"/>
              </a:rPr>
              <a:t>Head </a:t>
            </a:r>
            <a:r>
              <a:rPr sz="650" spc="-20" dirty="0">
                <a:latin typeface="Trebuchet MS"/>
                <a:cs typeface="Trebuchet MS"/>
              </a:rPr>
              <a:t>is </a:t>
            </a:r>
            <a:r>
              <a:rPr sz="650" spc="-30" dirty="0">
                <a:latin typeface="Trebuchet MS"/>
                <a:cs typeface="Trebuchet MS"/>
              </a:rPr>
              <a:t>first </a:t>
            </a:r>
            <a:r>
              <a:rPr sz="650" spc="-25" dirty="0">
                <a:latin typeface="Trebuchet MS"/>
                <a:cs typeface="Trebuchet MS"/>
              </a:rPr>
              <a:t>point </a:t>
            </a:r>
            <a:r>
              <a:rPr sz="650" spc="-15" dirty="0">
                <a:latin typeface="Trebuchet MS"/>
                <a:cs typeface="Trebuchet MS"/>
              </a:rPr>
              <a:t>of  </a:t>
            </a:r>
            <a:r>
              <a:rPr sz="650" spc="-35" dirty="0">
                <a:latin typeface="Trebuchet MS"/>
                <a:cs typeface="Trebuchet MS"/>
              </a:rPr>
              <a:t>contact </a:t>
            </a:r>
            <a:r>
              <a:rPr sz="650" spc="-25" dirty="0">
                <a:latin typeface="Trebuchet MS"/>
                <a:cs typeface="Trebuchet MS"/>
              </a:rPr>
              <a:t>with </a:t>
            </a:r>
            <a:r>
              <a:rPr sz="650" spc="-30" dirty="0">
                <a:latin typeface="Trebuchet MS"/>
                <a:cs typeface="Trebuchet MS"/>
              </a:rPr>
              <a:t>the</a:t>
            </a:r>
            <a:r>
              <a:rPr sz="650" spc="-130" dirty="0">
                <a:latin typeface="Trebuchet MS"/>
                <a:cs typeface="Trebuchet MS"/>
              </a:rPr>
              <a:t> </a:t>
            </a:r>
            <a:r>
              <a:rPr sz="650" spc="-15" dirty="0">
                <a:latin typeface="Trebuchet MS"/>
                <a:cs typeface="Trebuchet MS"/>
              </a:rPr>
              <a:t>ground</a:t>
            </a:r>
            <a:endParaRPr sz="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600">
              <a:latin typeface="Trebuchet MS"/>
              <a:cs typeface="Trebuchet MS"/>
            </a:endParaRPr>
          </a:p>
          <a:p>
            <a:pPr marL="24765" marR="17145" algn="ctr">
              <a:lnSpc>
                <a:spcPts val="720"/>
              </a:lnSpc>
              <a:spcBef>
                <a:spcPts val="370"/>
              </a:spcBef>
            </a:pPr>
            <a:r>
              <a:rPr sz="650" spc="-30" dirty="0">
                <a:latin typeface="Trebuchet MS"/>
                <a:cs typeface="Trebuchet MS"/>
              </a:rPr>
              <a:t>Pulled </a:t>
            </a:r>
            <a:r>
              <a:rPr sz="650" spc="-35" dirty="0">
                <a:latin typeface="Trebuchet MS"/>
                <a:cs typeface="Trebuchet MS"/>
              </a:rPr>
              <a:t>/scragged </a:t>
            </a:r>
            <a:r>
              <a:rPr sz="650" spc="-25" dirty="0">
                <a:latin typeface="Trebuchet MS"/>
                <a:cs typeface="Trebuchet MS"/>
              </a:rPr>
              <a:t>by</a:t>
            </a:r>
            <a:r>
              <a:rPr sz="650" spc="-105" dirty="0">
                <a:latin typeface="Trebuchet MS"/>
                <a:cs typeface="Trebuchet MS"/>
              </a:rPr>
              <a:t> </a:t>
            </a:r>
            <a:r>
              <a:rPr sz="650" spc="-30" dirty="0">
                <a:latin typeface="Trebuchet MS"/>
                <a:cs typeface="Trebuchet MS"/>
              </a:rPr>
              <a:t>the  </a:t>
            </a:r>
            <a:r>
              <a:rPr sz="650" spc="-35" dirty="0">
                <a:latin typeface="Trebuchet MS"/>
                <a:cs typeface="Trebuchet MS"/>
              </a:rPr>
              <a:t>collar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86433" y="3272027"/>
            <a:ext cx="5324475" cy="1841500"/>
          </a:xfrm>
          <a:custGeom>
            <a:avLst/>
            <a:gdLst/>
            <a:ahLst/>
            <a:cxnLst/>
            <a:rect l="l" t="t" r="r" b="b"/>
            <a:pathLst>
              <a:path w="5324475" h="1841500">
                <a:moveTo>
                  <a:pt x="5324094" y="0"/>
                </a:moveTo>
                <a:lnTo>
                  <a:pt x="0" y="0"/>
                </a:lnTo>
                <a:lnTo>
                  <a:pt x="0" y="1839468"/>
                </a:lnTo>
                <a:lnTo>
                  <a:pt x="1524" y="1840992"/>
                </a:lnTo>
                <a:lnTo>
                  <a:pt x="5322570" y="1840992"/>
                </a:lnTo>
                <a:lnTo>
                  <a:pt x="5324094" y="1839468"/>
                </a:lnTo>
                <a:lnTo>
                  <a:pt x="5324094" y="1837182"/>
                </a:lnTo>
                <a:lnTo>
                  <a:pt x="8382" y="1837182"/>
                </a:lnTo>
                <a:lnTo>
                  <a:pt x="3810" y="1832610"/>
                </a:lnTo>
                <a:lnTo>
                  <a:pt x="8382" y="1832610"/>
                </a:lnTo>
                <a:lnTo>
                  <a:pt x="8382" y="4572"/>
                </a:lnTo>
                <a:lnTo>
                  <a:pt x="3809" y="4572"/>
                </a:lnTo>
                <a:lnTo>
                  <a:pt x="8382" y="762"/>
                </a:lnTo>
                <a:lnTo>
                  <a:pt x="5324094" y="762"/>
                </a:lnTo>
                <a:lnTo>
                  <a:pt x="5324094" y="0"/>
                </a:lnTo>
                <a:close/>
              </a:path>
              <a:path w="5324475" h="1841500">
                <a:moveTo>
                  <a:pt x="8382" y="1832610"/>
                </a:moveTo>
                <a:lnTo>
                  <a:pt x="3810" y="1832610"/>
                </a:lnTo>
                <a:lnTo>
                  <a:pt x="8382" y="1837182"/>
                </a:lnTo>
                <a:lnTo>
                  <a:pt x="8382" y="1832610"/>
                </a:lnTo>
                <a:close/>
              </a:path>
              <a:path w="5324475" h="1841500">
                <a:moveTo>
                  <a:pt x="5315712" y="1832610"/>
                </a:moveTo>
                <a:lnTo>
                  <a:pt x="8382" y="1832610"/>
                </a:lnTo>
                <a:lnTo>
                  <a:pt x="8382" y="1837182"/>
                </a:lnTo>
                <a:lnTo>
                  <a:pt x="5315712" y="1837182"/>
                </a:lnTo>
                <a:lnTo>
                  <a:pt x="5315712" y="1832610"/>
                </a:lnTo>
                <a:close/>
              </a:path>
              <a:path w="5324475" h="1841500">
                <a:moveTo>
                  <a:pt x="5315712" y="762"/>
                </a:moveTo>
                <a:lnTo>
                  <a:pt x="5315712" y="1837182"/>
                </a:lnTo>
                <a:lnTo>
                  <a:pt x="5319522" y="1832610"/>
                </a:lnTo>
                <a:lnTo>
                  <a:pt x="5324094" y="1832610"/>
                </a:lnTo>
                <a:lnTo>
                  <a:pt x="5324094" y="4572"/>
                </a:lnTo>
                <a:lnTo>
                  <a:pt x="5319522" y="4572"/>
                </a:lnTo>
                <a:lnTo>
                  <a:pt x="5315712" y="762"/>
                </a:lnTo>
                <a:close/>
              </a:path>
              <a:path w="5324475" h="1841500">
                <a:moveTo>
                  <a:pt x="5324094" y="1832610"/>
                </a:moveTo>
                <a:lnTo>
                  <a:pt x="5319522" y="1832610"/>
                </a:lnTo>
                <a:lnTo>
                  <a:pt x="5315712" y="1837182"/>
                </a:lnTo>
                <a:lnTo>
                  <a:pt x="5324094" y="1837182"/>
                </a:lnTo>
                <a:lnTo>
                  <a:pt x="5324094" y="1832610"/>
                </a:lnTo>
                <a:close/>
              </a:path>
              <a:path w="5324475" h="1841500">
                <a:moveTo>
                  <a:pt x="8382" y="762"/>
                </a:moveTo>
                <a:lnTo>
                  <a:pt x="3809" y="4572"/>
                </a:lnTo>
                <a:lnTo>
                  <a:pt x="8382" y="4572"/>
                </a:lnTo>
                <a:lnTo>
                  <a:pt x="8382" y="762"/>
                </a:lnTo>
                <a:close/>
              </a:path>
              <a:path w="5324475" h="1841500">
                <a:moveTo>
                  <a:pt x="5315712" y="762"/>
                </a:moveTo>
                <a:lnTo>
                  <a:pt x="8382" y="762"/>
                </a:lnTo>
                <a:lnTo>
                  <a:pt x="8382" y="4572"/>
                </a:lnTo>
                <a:lnTo>
                  <a:pt x="5315712" y="4572"/>
                </a:lnTo>
                <a:lnTo>
                  <a:pt x="5315712" y="762"/>
                </a:lnTo>
                <a:close/>
              </a:path>
              <a:path w="5324475" h="1841500">
                <a:moveTo>
                  <a:pt x="5324094" y="762"/>
                </a:moveTo>
                <a:lnTo>
                  <a:pt x="5315712" y="762"/>
                </a:lnTo>
                <a:lnTo>
                  <a:pt x="5319522" y="4572"/>
                </a:lnTo>
                <a:lnTo>
                  <a:pt x="5324094" y="4572"/>
                </a:lnTo>
                <a:lnTo>
                  <a:pt x="5324094" y="762"/>
                </a:lnTo>
                <a:close/>
              </a:path>
            </a:pathLst>
          </a:custGeom>
          <a:solidFill>
            <a:srgbClr val="D0D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12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7820" cy="2086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5"/>
              </a:spcBef>
            </a:pPr>
            <a:r>
              <a:rPr sz="1100" spc="-75" dirty="0">
                <a:latin typeface="Trebuchet MS"/>
                <a:cs typeface="Trebuchet MS"/>
              </a:rPr>
              <a:t>b.</a:t>
            </a:r>
            <a:r>
              <a:rPr sz="1100" spc="2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30" dirty="0">
                <a:latin typeface="Trebuchet MS"/>
                <a:cs typeface="Trebuchet MS"/>
              </a:rPr>
              <a:t>during 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Training</a:t>
            </a:r>
            <a:r>
              <a:rPr sz="1100" spc="-50" dirty="0">
                <a:latin typeface="Trebuchet MS"/>
                <a:cs typeface="Trebuchet MS"/>
              </a:rPr>
              <a:t>,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25" dirty="0">
                <a:latin typeface="Trebuchet MS"/>
                <a:cs typeface="Trebuchet MS"/>
              </a:rPr>
              <a:t>was </a:t>
            </a:r>
            <a:r>
              <a:rPr sz="1100" spc="-40" dirty="0">
                <a:latin typeface="Trebuchet MS"/>
                <a:cs typeface="Trebuchet MS"/>
              </a:rPr>
              <a:t>this </a:t>
            </a:r>
            <a:r>
              <a:rPr sz="1100" spc="-35" dirty="0">
                <a:latin typeface="Trebuchet MS"/>
                <a:cs typeface="Trebuchet MS"/>
              </a:rPr>
              <a:t>against </a:t>
            </a:r>
            <a:r>
              <a:rPr sz="1100" spc="-40" dirty="0">
                <a:latin typeface="Trebuchet MS"/>
                <a:cs typeface="Trebuchet MS"/>
              </a:rPr>
              <a:t>a </a:t>
            </a:r>
            <a:r>
              <a:rPr sz="1100" spc="-30" dirty="0">
                <a:latin typeface="Trebuchet MS"/>
                <a:cs typeface="Trebuchet MS"/>
              </a:rPr>
              <a:t>scrum </a:t>
            </a:r>
            <a:r>
              <a:rPr sz="1100" spc="-35" dirty="0">
                <a:latin typeface="Trebuchet MS"/>
                <a:cs typeface="Trebuchet MS"/>
              </a:rPr>
              <a:t>machine </a:t>
            </a:r>
            <a:r>
              <a:rPr sz="1100" spc="-20" dirty="0">
                <a:latin typeface="Trebuchet MS"/>
                <a:cs typeface="Trebuchet MS"/>
              </a:rPr>
              <a:t>or </a:t>
            </a:r>
            <a:r>
              <a:rPr sz="1100" spc="-55" dirty="0">
                <a:latin typeface="Trebuchet MS"/>
                <a:cs typeface="Trebuchet MS"/>
              </a:rPr>
              <a:t>live </a:t>
            </a:r>
            <a:r>
              <a:rPr sz="1100" spc="-10" dirty="0">
                <a:latin typeface="Trebuchet MS"/>
                <a:cs typeface="Trebuchet MS"/>
              </a:rPr>
              <a:t>opposition?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1302385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Scrum </a:t>
            </a:r>
            <a:r>
              <a:rPr sz="1100" spc="-35" dirty="0">
                <a:latin typeface="Trebuchet MS"/>
                <a:cs typeface="Trebuchet MS"/>
              </a:rPr>
              <a:t>machine</a:t>
            </a:r>
            <a:endParaRPr sz="1100">
              <a:latin typeface="Trebuchet MS"/>
              <a:cs typeface="Trebuchet MS"/>
            </a:endParaRPr>
          </a:p>
          <a:p>
            <a:pPr marL="1732914">
              <a:lnSpc>
                <a:spcPct val="100000"/>
              </a:lnSpc>
              <a:spcBef>
                <a:spcPts val="270"/>
              </a:spcBef>
              <a:tabLst>
                <a:tab pos="537781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How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many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players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were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going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against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machine?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302385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0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Live </a:t>
            </a:r>
            <a:r>
              <a:rPr sz="1100" spc="-30" dirty="0">
                <a:latin typeface="Trebuchet MS"/>
                <a:cs typeface="Trebuchet MS"/>
              </a:rPr>
              <a:t>opposition</a:t>
            </a:r>
            <a:endParaRPr sz="1100">
              <a:latin typeface="Trebuchet MS"/>
              <a:cs typeface="Trebuchet MS"/>
            </a:endParaRPr>
          </a:p>
          <a:p>
            <a:pPr marL="1732914" marR="5080" indent="-635">
              <a:lnSpc>
                <a:spcPct val="120000"/>
              </a:lnSpc>
              <a:spcBef>
                <a:spcPts val="5"/>
              </a:spcBef>
            </a:pPr>
            <a:r>
              <a:rPr sz="1100" spc="-45" dirty="0">
                <a:latin typeface="Trebuchet MS"/>
                <a:cs typeface="Trebuchet MS"/>
              </a:rPr>
              <a:t>Indicate </a:t>
            </a:r>
            <a:r>
              <a:rPr sz="1100" spc="-30" dirty="0">
                <a:latin typeface="Trebuchet MS"/>
                <a:cs typeface="Trebuchet MS"/>
              </a:rPr>
              <a:t>below </a:t>
            </a:r>
            <a:r>
              <a:rPr sz="1100" spc="-10" dirty="0">
                <a:latin typeface="Trebuchet MS"/>
                <a:cs typeface="Trebuchet MS"/>
              </a:rPr>
              <a:t>how </a:t>
            </a:r>
            <a:r>
              <a:rPr sz="1100" spc="-25" dirty="0">
                <a:latin typeface="Trebuchet MS"/>
                <a:cs typeface="Trebuchet MS"/>
              </a:rPr>
              <a:t>many </a:t>
            </a:r>
            <a:r>
              <a:rPr sz="1100" spc="-35" dirty="0">
                <a:latin typeface="Trebuchet MS"/>
                <a:cs typeface="Trebuchet MS"/>
              </a:rPr>
              <a:t>players were contesting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0" dirty="0">
                <a:latin typeface="Trebuchet MS"/>
                <a:cs typeface="Trebuchet MS"/>
              </a:rPr>
              <a:t>scrum  </a:t>
            </a:r>
            <a:r>
              <a:rPr sz="1100" spc="-35" dirty="0">
                <a:latin typeface="Trebuchet MS"/>
                <a:cs typeface="Trebuchet MS"/>
              </a:rPr>
              <a:t>for </a:t>
            </a:r>
            <a:r>
              <a:rPr sz="1100" spc="-25" dirty="0">
                <a:latin typeface="Trebuchet MS"/>
                <a:cs typeface="Trebuchet MS"/>
              </a:rPr>
              <a:t>both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packs?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8982" y="2666268"/>
            <a:ext cx="1266190" cy="12331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Injured 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player’s</a:t>
            </a:r>
            <a:r>
              <a:rPr sz="1100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team</a:t>
            </a:r>
            <a:endParaRPr sz="1100">
              <a:latin typeface="Trebuchet MS"/>
              <a:cs typeface="Trebuchet MS"/>
            </a:endParaRPr>
          </a:p>
          <a:p>
            <a:pPr marR="111125" algn="ctr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  <a:p>
            <a:pPr marR="111125" algn="ctr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5</a:t>
            </a:r>
            <a:endParaRPr sz="1100">
              <a:latin typeface="Trebuchet MS"/>
              <a:cs typeface="Trebuchet MS"/>
            </a:endParaRPr>
          </a:p>
          <a:p>
            <a:pPr marR="111125" algn="ctr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6</a:t>
            </a:r>
            <a:endParaRPr sz="1100">
              <a:latin typeface="Trebuchet MS"/>
              <a:cs typeface="Trebuchet MS"/>
            </a:endParaRPr>
          </a:p>
          <a:p>
            <a:pPr marR="111125" algn="ctr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7</a:t>
            </a:r>
            <a:endParaRPr sz="1100">
              <a:latin typeface="Trebuchet MS"/>
              <a:cs typeface="Trebuchet MS"/>
            </a:endParaRPr>
          </a:p>
          <a:p>
            <a:pPr marR="111125" algn="ctr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9591" y="2666268"/>
            <a:ext cx="1002665" cy="12331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Opposition</a:t>
            </a:r>
            <a:r>
              <a:rPr sz="1100" u="sng" spc="-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team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5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6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7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2993" y="4105055"/>
            <a:ext cx="2732405" cy="22104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125"/>
              </a:spcBef>
              <a:buAutoNum type="alphaLcPeriod" startAt="3"/>
              <a:tabLst>
                <a:tab pos="228600" algn="l"/>
              </a:tabLst>
            </a:pPr>
            <a:r>
              <a:rPr sz="1100" spc="-20" dirty="0">
                <a:latin typeface="Trebuchet MS"/>
                <a:cs typeface="Trebuchet MS"/>
              </a:rPr>
              <a:t>Which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team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had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put‐in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scrum?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lphaLcPeriod" startAt="3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5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Player’s </a:t>
            </a:r>
            <a:r>
              <a:rPr sz="1100" spc="-10" dirty="0">
                <a:latin typeface="Trebuchet MS"/>
                <a:cs typeface="Trebuchet MS"/>
              </a:rPr>
              <a:t>own </a:t>
            </a:r>
            <a:r>
              <a:rPr sz="1100" spc="-40" dirty="0">
                <a:latin typeface="Trebuchet MS"/>
                <a:cs typeface="Trebuchet MS"/>
              </a:rPr>
              <a:t>team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Opposition </a:t>
            </a:r>
            <a:r>
              <a:rPr sz="1100" spc="-40" dirty="0">
                <a:latin typeface="Trebuchet MS"/>
                <a:cs typeface="Trebuchet MS"/>
              </a:rPr>
              <a:t>team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227965" indent="-215900">
              <a:lnSpc>
                <a:spcPct val="100000"/>
              </a:lnSpc>
              <a:spcBef>
                <a:spcPts val="5"/>
              </a:spcBef>
              <a:buAutoNum type="alphaLcPeriod" startAt="4"/>
              <a:tabLst>
                <a:tab pos="228600" algn="l"/>
              </a:tabLst>
            </a:pP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involve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following: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5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Collapsed </a:t>
            </a:r>
            <a:r>
              <a:rPr sz="1100" spc="-30" dirty="0">
                <a:latin typeface="Trebuchet MS"/>
                <a:cs typeface="Trebuchet MS"/>
              </a:rPr>
              <a:t>scrum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Impact </a:t>
            </a:r>
            <a:r>
              <a:rPr sz="1100" spc="-10" dirty="0">
                <a:latin typeface="Trebuchet MS"/>
                <a:cs typeface="Trebuchet MS"/>
              </a:rPr>
              <a:t>on </a:t>
            </a:r>
            <a:r>
              <a:rPr sz="1100" spc="-35" dirty="0">
                <a:latin typeface="Trebuchet MS"/>
                <a:cs typeface="Trebuchet MS"/>
              </a:rPr>
              <a:t>engagement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popping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out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scrum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Scrum </a:t>
            </a:r>
            <a:r>
              <a:rPr sz="1100" spc="-40" dirty="0">
                <a:latin typeface="Trebuchet MS"/>
                <a:cs typeface="Trebuchet MS"/>
              </a:rPr>
              <a:t>wheeling/rotating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87295" y="6540245"/>
            <a:ext cx="3567684" cy="1248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96309" y="6705761"/>
            <a:ext cx="633095" cy="2724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9860" marR="5080" indent="-137160">
              <a:lnSpc>
                <a:spcPts val="919"/>
              </a:lnSpc>
              <a:spcBef>
                <a:spcPts val="210"/>
              </a:spcBef>
            </a:pPr>
            <a:r>
              <a:rPr sz="850" b="1" spc="-65" dirty="0">
                <a:latin typeface="Trebuchet MS"/>
                <a:cs typeface="Trebuchet MS"/>
              </a:rPr>
              <a:t>Scr</a:t>
            </a:r>
            <a:r>
              <a:rPr sz="850" b="1" spc="-45" dirty="0">
                <a:latin typeface="Trebuchet MS"/>
                <a:cs typeface="Trebuchet MS"/>
              </a:rPr>
              <a:t>u</a:t>
            </a:r>
            <a:r>
              <a:rPr sz="850" b="1" spc="-55" dirty="0">
                <a:latin typeface="Trebuchet MS"/>
                <a:cs typeface="Trebuchet MS"/>
              </a:rPr>
              <a:t>m</a:t>
            </a:r>
            <a:r>
              <a:rPr sz="850" b="1" spc="-45" dirty="0">
                <a:latin typeface="Trebuchet MS"/>
                <a:cs typeface="Trebuchet MS"/>
              </a:rPr>
              <a:t>mag</a:t>
            </a:r>
            <a:r>
              <a:rPr sz="850" b="1" spc="-30" dirty="0">
                <a:latin typeface="Trebuchet MS"/>
                <a:cs typeface="Trebuchet MS"/>
              </a:rPr>
              <a:t>i</a:t>
            </a:r>
            <a:r>
              <a:rPr sz="850" b="1" spc="-45" dirty="0">
                <a:latin typeface="Trebuchet MS"/>
                <a:cs typeface="Trebuchet MS"/>
              </a:rPr>
              <a:t>n</a:t>
            </a:r>
            <a:r>
              <a:rPr sz="850" b="1" spc="-20" dirty="0">
                <a:latin typeface="Trebuchet MS"/>
                <a:cs typeface="Trebuchet MS"/>
              </a:rPr>
              <a:t>g  </a:t>
            </a:r>
            <a:r>
              <a:rPr sz="850" b="1" spc="-55" dirty="0">
                <a:latin typeface="Trebuchet MS"/>
                <a:cs typeface="Trebuchet MS"/>
              </a:rPr>
              <a:t>injuries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13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28342" y="7392323"/>
            <a:ext cx="448309" cy="2724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0170" marR="5080" indent="-78105">
              <a:lnSpc>
                <a:spcPts val="919"/>
              </a:lnSpc>
              <a:spcBef>
                <a:spcPts val="210"/>
              </a:spcBef>
            </a:pPr>
            <a:r>
              <a:rPr sz="850" spc="-50" dirty="0">
                <a:latin typeface="Trebuchet MS"/>
                <a:cs typeface="Trebuchet MS"/>
              </a:rPr>
              <a:t>Coll</a:t>
            </a:r>
            <a:r>
              <a:rPr sz="850" spc="-55" dirty="0">
                <a:latin typeface="Trebuchet MS"/>
                <a:cs typeface="Trebuchet MS"/>
              </a:rPr>
              <a:t>a</a:t>
            </a:r>
            <a:r>
              <a:rPr sz="850" spc="-30" dirty="0">
                <a:latin typeface="Trebuchet MS"/>
                <a:cs typeface="Trebuchet MS"/>
              </a:rPr>
              <a:t>p</a:t>
            </a:r>
            <a:r>
              <a:rPr sz="850" spc="-20" dirty="0">
                <a:latin typeface="Trebuchet MS"/>
                <a:cs typeface="Trebuchet MS"/>
              </a:rPr>
              <a:t>s</a:t>
            </a:r>
            <a:r>
              <a:rPr sz="850" spc="-35" dirty="0">
                <a:latin typeface="Trebuchet MS"/>
                <a:cs typeface="Trebuchet MS"/>
              </a:rPr>
              <a:t>ed  scrum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5122" y="7451759"/>
            <a:ext cx="44767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35" dirty="0">
                <a:latin typeface="Trebuchet MS"/>
                <a:cs typeface="Trebuchet MS"/>
              </a:rPr>
              <a:t>At</a:t>
            </a:r>
            <a:r>
              <a:rPr sz="850" spc="-120" dirty="0">
                <a:latin typeface="Trebuchet MS"/>
                <a:cs typeface="Trebuchet MS"/>
              </a:rPr>
              <a:t> </a:t>
            </a:r>
            <a:r>
              <a:rPr sz="850" spc="-50" dirty="0">
                <a:latin typeface="Trebuchet MS"/>
                <a:cs typeface="Trebuchet MS"/>
              </a:rPr>
              <a:t>impact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0650" y="7392323"/>
            <a:ext cx="669290" cy="2724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15570" marR="5080" indent="-103505">
              <a:lnSpc>
                <a:spcPts val="919"/>
              </a:lnSpc>
              <a:spcBef>
                <a:spcPts val="210"/>
              </a:spcBef>
            </a:pPr>
            <a:r>
              <a:rPr sz="850" spc="-35" dirty="0">
                <a:latin typeface="Trebuchet MS"/>
                <a:cs typeface="Trebuchet MS"/>
              </a:rPr>
              <a:t>Popping </a:t>
            </a:r>
            <a:r>
              <a:rPr sz="850" spc="-30" dirty="0">
                <a:latin typeface="Trebuchet MS"/>
                <a:cs typeface="Trebuchet MS"/>
              </a:rPr>
              <a:t>out</a:t>
            </a:r>
            <a:r>
              <a:rPr sz="850" spc="-170" dirty="0">
                <a:latin typeface="Trebuchet MS"/>
                <a:cs typeface="Trebuchet MS"/>
              </a:rPr>
              <a:t> </a:t>
            </a:r>
            <a:r>
              <a:rPr sz="850" spc="-40" dirty="0">
                <a:latin typeface="Trebuchet MS"/>
                <a:cs typeface="Trebuchet MS"/>
              </a:rPr>
              <a:t>of  the</a:t>
            </a:r>
            <a:r>
              <a:rPr sz="850" spc="-90" dirty="0">
                <a:latin typeface="Trebuchet MS"/>
                <a:cs typeface="Trebuchet MS"/>
              </a:rPr>
              <a:t> </a:t>
            </a:r>
            <a:r>
              <a:rPr sz="850" spc="-35" dirty="0">
                <a:latin typeface="Trebuchet MS"/>
                <a:cs typeface="Trebuchet MS"/>
              </a:rPr>
              <a:t>scrum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12104" y="7333649"/>
            <a:ext cx="519430" cy="3905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50165">
              <a:lnSpc>
                <a:spcPct val="90900"/>
              </a:lnSpc>
              <a:spcBef>
                <a:spcPts val="190"/>
              </a:spcBef>
            </a:pPr>
            <a:r>
              <a:rPr sz="850" spc="-40" dirty="0">
                <a:latin typeface="Trebuchet MS"/>
                <a:cs typeface="Trebuchet MS"/>
              </a:rPr>
              <a:t>Screwing  </a:t>
            </a:r>
            <a:r>
              <a:rPr sz="850" spc="-45" dirty="0">
                <a:latin typeface="Trebuchet MS"/>
                <a:cs typeface="Trebuchet MS"/>
              </a:rPr>
              <a:t>(rotation</a:t>
            </a:r>
            <a:r>
              <a:rPr sz="850" spc="-105" dirty="0">
                <a:latin typeface="Trebuchet MS"/>
                <a:cs typeface="Trebuchet MS"/>
              </a:rPr>
              <a:t> </a:t>
            </a:r>
            <a:r>
              <a:rPr sz="850" spc="-40" dirty="0">
                <a:latin typeface="Trebuchet MS"/>
                <a:cs typeface="Trebuchet MS"/>
              </a:rPr>
              <a:t>in  the</a:t>
            </a:r>
            <a:r>
              <a:rPr sz="850" spc="-110" dirty="0">
                <a:latin typeface="Trebuchet MS"/>
                <a:cs typeface="Trebuchet MS"/>
              </a:rPr>
              <a:t> </a:t>
            </a:r>
            <a:r>
              <a:rPr sz="850" spc="-40" dirty="0">
                <a:latin typeface="Trebuchet MS"/>
                <a:cs typeface="Trebuchet MS"/>
              </a:rPr>
              <a:t>scrum)</a:t>
            </a:r>
            <a:endParaRPr sz="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7820" cy="1080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rebuchet MS"/>
              <a:cs typeface="Trebuchet MS"/>
            </a:endParaRPr>
          </a:p>
          <a:p>
            <a:pPr marL="872490" marR="5080" indent="-215900" algn="just">
              <a:lnSpc>
                <a:spcPct val="120000"/>
              </a:lnSpc>
            </a:pPr>
            <a:r>
              <a:rPr sz="1100" spc="-80" dirty="0">
                <a:latin typeface="Trebuchet MS"/>
                <a:cs typeface="Trebuchet MS"/>
              </a:rPr>
              <a:t>e. </a:t>
            </a:r>
            <a:r>
              <a:rPr sz="1100" spc="-40" dirty="0">
                <a:latin typeface="Trebuchet MS"/>
                <a:cs typeface="Trebuchet MS"/>
              </a:rPr>
              <a:t>Please </a:t>
            </a:r>
            <a:r>
              <a:rPr sz="1100" spc="-35" dirty="0">
                <a:latin typeface="Trebuchet MS"/>
                <a:cs typeface="Trebuchet MS"/>
              </a:rPr>
              <a:t>provide </a:t>
            </a:r>
            <a:r>
              <a:rPr sz="1100" spc="-30" dirty="0">
                <a:latin typeface="Trebuchet MS"/>
                <a:cs typeface="Trebuchet MS"/>
              </a:rPr>
              <a:t>any </a:t>
            </a:r>
            <a:r>
              <a:rPr sz="1100" spc="-40" dirty="0">
                <a:latin typeface="Trebuchet MS"/>
                <a:cs typeface="Trebuchet MS"/>
              </a:rPr>
              <a:t>further </a:t>
            </a:r>
            <a:r>
              <a:rPr sz="1100" spc="-35" dirty="0">
                <a:latin typeface="Trebuchet MS"/>
                <a:cs typeface="Trebuchet MS"/>
              </a:rPr>
              <a:t>information </a:t>
            </a:r>
            <a:r>
              <a:rPr sz="1100" spc="-45" dirty="0">
                <a:latin typeface="Trebuchet MS"/>
                <a:cs typeface="Trebuchet MS"/>
              </a:rPr>
              <a:t>relevant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0" dirty="0">
                <a:latin typeface="Trebuchet MS"/>
                <a:cs typeface="Trebuchet MS"/>
              </a:rPr>
              <a:t>scrum </a:t>
            </a:r>
            <a:r>
              <a:rPr sz="1100" spc="-75" dirty="0">
                <a:latin typeface="Trebuchet MS"/>
                <a:cs typeface="Trebuchet MS"/>
              </a:rPr>
              <a:t>e.g. </a:t>
            </a:r>
            <a:r>
              <a:rPr sz="1100" spc="-35" dirty="0">
                <a:latin typeface="Trebuchet MS"/>
                <a:cs typeface="Trebuchet MS"/>
              </a:rPr>
              <a:t>which  </a:t>
            </a:r>
            <a:r>
              <a:rPr sz="1100" spc="-40" dirty="0">
                <a:latin typeface="Trebuchet MS"/>
                <a:cs typeface="Trebuchet MS"/>
              </a:rPr>
              <a:t>player </a:t>
            </a:r>
            <a:r>
              <a:rPr sz="1100" spc="-20" dirty="0">
                <a:latin typeface="Trebuchet MS"/>
                <a:cs typeface="Trebuchet MS"/>
              </a:rPr>
              <a:t>popped </a:t>
            </a:r>
            <a:r>
              <a:rPr sz="1100" spc="-60" dirty="0">
                <a:latin typeface="Trebuchet MS"/>
                <a:cs typeface="Trebuchet MS"/>
              </a:rPr>
              <a:t>first, </a:t>
            </a:r>
            <a:r>
              <a:rPr sz="1100" spc="-35" dirty="0">
                <a:latin typeface="Trebuchet MS"/>
                <a:cs typeface="Trebuchet MS"/>
              </a:rPr>
              <a:t>which </a:t>
            </a:r>
            <a:r>
              <a:rPr sz="1100" spc="-40" dirty="0">
                <a:latin typeface="Trebuchet MS"/>
                <a:cs typeface="Trebuchet MS"/>
              </a:rPr>
              <a:t>team </a:t>
            </a:r>
            <a:r>
              <a:rPr sz="1100" spc="-35" dirty="0">
                <a:latin typeface="Trebuchet MS"/>
                <a:cs typeface="Trebuchet MS"/>
              </a:rPr>
              <a:t>collapsed </a:t>
            </a:r>
            <a:r>
              <a:rPr sz="1100" spc="-60" dirty="0">
                <a:latin typeface="Trebuchet MS"/>
                <a:cs typeface="Trebuchet MS"/>
              </a:rPr>
              <a:t>first, </a:t>
            </a:r>
            <a:r>
              <a:rPr sz="1100" spc="-25" dirty="0">
                <a:latin typeface="Trebuchet MS"/>
                <a:cs typeface="Trebuchet MS"/>
              </a:rPr>
              <a:t>number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30" dirty="0">
                <a:latin typeface="Trebuchet MS"/>
                <a:cs typeface="Trebuchet MS"/>
              </a:rPr>
              <a:t>scrum </a:t>
            </a:r>
            <a:r>
              <a:rPr sz="1100" spc="-45" dirty="0">
                <a:latin typeface="Trebuchet MS"/>
                <a:cs typeface="Trebuchet MS"/>
              </a:rPr>
              <a:t>resets,  </a:t>
            </a:r>
            <a:r>
              <a:rPr sz="1100" spc="-40" dirty="0">
                <a:latin typeface="Trebuchet MS"/>
                <a:cs typeface="Trebuchet MS"/>
              </a:rPr>
              <a:t>make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age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scrum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machine</a:t>
            </a:r>
            <a:r>
              <a:rPr sz="1100" spc="-75" dirty="0">
                <a:latin typeface="Trebuchet MS"/>
                <a:cs typeface="Trebuchet MS"/>
              </a:rPr>
              <a:t> etc.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1235" y="1665268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1235" y="1865667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1235" y="2066841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1235" y="2268774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93106" y="2465065"/>
            <a:ext cx="3738245" cy="183768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-50" dirty="0">
                <a:latin typeface="Trebuchet MS"/>
                <a:cs typeface="Trebuchet MS"/>
              </a:rPr>
              <a:t>26.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i="1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Ruck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i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Maul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</a:pPr>
            <a:r>
              <a:rPr sz="1100" spc="-80" dirty="0">
                <a:latin typeface="Trebuchet MS"/>
                <a:cs typeface="Trebuchet MS"/>
              </a:rPr>
              <a:t>a. </a:t>
            </a:r>
            <a:r>
              <a:rPr sz="1100" spc="-15" dirty="0">
                <a:latin typeface="Trebuchet MS"/>
                <a:cs typeface="Trebuchet MS"/>
              </a:rPr>
              <a:t>What </a:t>
            </a:r>
            <a:r>
              <a:rPr sz="1100" spc="-25" dirty="0">
                <a:latin typeface="Trebuchet MS"/>
                <a:cs typeface="Trebuchet MS"/>
              </a:rPr>
              <a:t>was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injured </a:t>
            </a:r>
            <a:r>
              <a:rPr sz="1100" spc="-50" dirty="0">
                <a:latin typeface="Trebuchet MS"/>
                <a:cs typeface="Trebuchet MS"/>
              </a:rPr>
              <a:t>player’s </a:t>
            </a:r>
            <a:r>
              <a:rPr sz="1100" spc="-40" dirty="0">
                <a:latin typeface="Trebuchet MS"/>
                <a:cs typeface="Trebuchet MS"/>
              </a:rPr>
              <a:t>role in the</a:t>
            </a:r>
            <a:r>
              <a:rPr sz="1100" spc="-20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ruck/maul?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Ball </a:t>
            </a:r>
            <a:r>
              <a:rPr sz="1100" spc="-45" dirty="0">
                <a:latin typeface="Trebuchet MS"/>
                <a:cs typeface="Trebuchet MS"/>
              </a:rPr>
              <a:t>carrier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9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Support </a:t>
            </a:r>
            <a:r>
              <a:rPr sz="1100" spc="-40" dirty="0">
                <a:latin typeface="Trebuchet MS"/>
                <a:cs typeface="Trebuchet MS"/>
              </a:rPr>
              <a:t>player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55" dirty="0">
                <a:latin typeface="Trebuchet MS"/>
                <a:cs typeface="Trebuchet MS"/>
              </a:rPr>
              <a:t>ball </a:t>
            </a:r>
            <a:r>
              <a:rPr sz="1100" spc="-50" dirty="0">
                <a:latin typeface="Trebuchet MS"/>
                <a:cs typeface="Trebuchet MS"/>
              </a:rPr>
              <a:t>carrier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Tackler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1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Support </a:t>
            </a:r>
            <a:r>
              <a:rPr sz="1100" spc="-40" dirty="0">
                <a:latin typeface="Trebuchet MS"/>
                <a:cs typeface="Trebuchet MS"/>
              </a:rPr>
              <a:t>player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55" dirty="0">
                <a:latin typeface="Trebuchet MS"/>
                <a:cs typeface="Trebuchet MS"/>
              </a:rPr>
              <a:t>tackler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3107" y="4708561"/>
            <a:ext cx="4415790" cy="28143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965" indent="-215900">
              <a:lnSpc>
                <a:spcPct val="100000"/>
              </a:lnSpc>
              <a:spcBef>
                <a:spcPts val="125"/>
              </a:spcBef>
              <a:buAutoNum type="alphaLcPeriod" startAt="2"/>
              <a:tabLst>
                <a:tab pos="228600" algn="l"/>
              </a:tabLst>
            </a:pPr>
            <a:r>
              <a:rPr sz="1100" spc="-20" dirty="0">
                <a:latin typeface="Trebuchet MS"/>
                <a:cs typeface="Trebuchet MS"/>
              </a:rPr>
              <a:t>Body </a:t>
            </a:r>
            <a:r>
              <a:rPr sz="1100" spc="-30" dirty="0">
                <a:latin typeface="Trebuchet MS"/>
                <a:cs typeface="Trebuchet MS"/>
              </a:rPr>
              <a:t>position</a:t>
            </a:r>
            <a:r>
              <a:rPr sz="1100" spc="-254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time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lphaLcPeriod" startAt="2"/>
            </a:pPr>
            <a:endParaRPr sz="155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9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On </a:t>
            </a:r>
            <a:r>
              <a:rPr sz="1100" spc="-55" dirty="0">
                <a:latin typeface="Trebuchet MS"/>
                <a:cs typeface="Trebuchet MS"/>
              </a:rPr>
              <a:t>feet</a:t>
            </a:r>
            <a:endParaRPr sz="110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8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Off </a:t>
            </a:r>
            <a:r>
              <a:rPr sz="1100" spc="-55" dirty="0">
                <a:latin typeface="Trebuchet MS"/>
                <a:cs typeface="Trebuchet MS"/>
              </a:rPr>
              <a:t>feet</a:t>
            </a:r>
            <a:endParaRPr sz="110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Bridging</a:t>
            </a:r>
            <a:endParaRPr sz="110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Supported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227965" indent="-215900">
              <a:lnSpc>
                <a:spcPct val="100000"/>
              </a:lnSpc>
              <a:buAutoNum type="alphaLcPeriod" startAt="3"/>
              <a:tabLst>
                <a:tab pos="228600" algn="l"/>
              </a:tabLst>
            </a:pPr>
            <a:r>
              <a:rPr sz="1100" spc="-20" dirty="0">
                <a:latin typeface="Trebuchet MS"/>
                <a:cs typeface="Trebuchet MS"/>
              </a:rPr>
              <a:t>During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ruck/maul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did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occur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during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any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following?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Cleaning </a:t>
            </a:r>
            <a:r>
              <a:rPr sz="1100" spc="-25" dirty="0">
                <a:latin typeface="Trebuchet MS"/>
                <a:cs typeface="Trebuchet MS"/>
              </a:rPr>
              <a:t>out</a:t>
            </a:r>
            <a:endParaRPr sz="110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Cleaned </a:t>
            </a:r>
            <a:r>
              <a:rPr sz="1100" spc="-25" dirty="0">
                <a:latin typeface="Trebuchet MS"/>
                <a:cs typeface="Trebuchet MS"/>
              </a:rPr>
              <a:t>out</a:t>
            </a:r>
            <a:endParaRPr sz="110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Collapsed maul</a:t>
            </a:r>
            <a:endParaRPr sz="110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54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Squeeze </a:t>
            </a:r>
            <a:r>
              <a:rPr sz="1100" spc="-50" dirty="0">
                <a:latin typeface="Trebuchet MS"/>
                <a:cs typeface="Trebuchet MS"/>
              </a:rPr>
              <a:t>ball </a:t>
            </a:r>
            <a:r>
              <a:rPr sz="1100" spc="-55" dirty="0">
                <a:latin typeface="Trebuchet MS"/>
                <a:cs typeface="Trebuchet MS"/>
              </a:rPr>
              <a:t>(ball </a:t>
            </a:r>
            <a:r>
              <a:rPr sz="1100" spc="-30" dirty="0">
                <a:latin typeface="Trebuchet MS"/>
                <a:cs typeface="Trebuchet MS"/>
              </a:rPr>
              <a:t>pinned </a:t>
            </a:r>
            <a:r>
              <a:rPr sz="1100" spc="-35" dirty="0">
                <a:latin typeface="Trebuchet MS"/>
                <a:cs typeface="Trebuchet MS"/>
              </a:rPr>
              <a:t>between </a:t>
            </a:r>
            <a:r>
              <a:rPr sz="1100" spc="-40" dirty="0">
                <a:latin typeface="Trebuchet MS"/>
                <a:cs typeface="Trebuchet MS"/>
              </a:rPr>
              <a:t>legs)</a:t>
            </a:r>
            <a:endParaRPr sz="110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spcBef>
                <a:spcPts val="270"/>
              </a:spcBef>
              <a:tabLst>
                <a:tab pos="440245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5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0" dirty="0">
                <a:latin typeface="Trebuchet MS"/>
                <a:cs typeface="Trebuchet MS"/>
              </a:rPr>
              <a:t>(please </a:t>
            </a:r>
            <a:r>
              <a:rPr sz="1100" spc="-45" dirty="0">
                <a:latin typeface="Trebuchet MS"/>
                <a:cs typeface="Trebuchet MS"/>
              </a:rPr>
              <a:t>specify)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3091" y="7928788"/>
            <a:ext cx="403352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75" dirty="0">
                <a:latin typeface="Trebuchet MS"/>
                <a:cs typeface="Trebuchet MS"/>
              </a:rPr>
              <a:t>d.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Please </a:t>
            </a:r>
            <a:r>
              <a:rPr sz="1100" spc="-30" dirty="0">
                <a:latin typeface="Trebuchet MS"/>
                <a:cs typeface="Trebuchet MS"/>
              </a:rPr>
              <a:t>provide any </a:t>
            </a:r>
            <a:r>
              <a:rPr sz="1100" spc="-40" dirty="0">
                <a:latin typeface="Trebuchet MS"/>
                <a:cs typeface="Trebuchet MS"/>
              </a:rPr>
              <a:t>further </a:t>
            </a:r>
            <a:r>
              <a:rPr sz="1100" spc="-35" dirty="0">
                <a:latin typeface="Trebuchet MS"/>
                <a:cs typeface="Trebuchet MS"/>
              </a:rPr>
              <a:t>information </a:t>
            </a:r>
            <a:r>
              <a:rPr sz="1100" spc="-45" dirty="0">
                <a:latin typeface="Trebuchet MS"/>
                <a:cs typeface="Trebuchet MS"/>
              </a:rPr>
              <a:t>relevant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ruck/maul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51468" y="8306898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1468" y="8508831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1468" y="8709231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1468" y="8911164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67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14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305" y="403985"/>
            <a:ext cx="251523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4" name="object 4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3183" y="1056105"/>
            <a:ext cx="5204460" cy="26422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-50" dirty="0">
                <a:latin typeface="Trebuchet MS"/>
                <a:cs typeface="Trebuchet MS"/>
              </a:rPr>
              <a:t>27.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Lineout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657860" indent="-216535">
              <a:lnSpc>
                <a:spcPct val="100000"/>
              </a:lnSpc>
              <a:buAutoNum type="alphaLcPeriod"/>
              <a:tabLst>
                <a:tab pos="658495" algn="l"/>
              </a:tabLst>
            </a:pPr>
            <a:r>
              <a:rPr sz="1100" spc="-45" dirty="0">
                <a:latin typeface="Trebuchet MS"/>
                <a:cs typeface="Trebuchet MS"/>
              </a:rPr>
              <a:t>Identify </a:t>
            </a:r>
            <a:r>
              <a:rPr sz="1100" spc="-10" dirty="0">
                <a:latin typeface="Trebuchet MS"/>
                <a:cs typeface="Trebuchet MS"/>
              </a:rPr>
              <a:t>how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r>
              <a:rPr sz="1100" spc="-21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occurred: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‘Lifted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player’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fell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during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landing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(no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involved)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‘Lifted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player’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fell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during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landing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(other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player(s)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involved)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45" dirty="0">
                <a:latin typeface="UnDotum"/>
                <a:cs typeface="UnDotum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‘Lifting </a:t>
            </a:r>
            <a:r>
              <a:rPr sz="1100" spc="-55" dirty="0">
                <a:latin typeface="Trebuchet MS"/>
                <a:cs typeface="Trebuchet MS"/>
              </a:rPr>
              <a:t>player’ </a:t>
            </a:r>
            <a:r>
              <a:rPr sz="1100" spc="-50" dirty="0">
                <a:latin typeface="Trebuchet MS"/>
                <a:cs typeface="Trebuchet MS"/>
              </a:rPr>
              <a:t>injured </a:t>
            </a:r>
            <a:r>
              <a:rPr sz="1100" spc="-25" dirty="0">
                <a:latin typeface="Trebuchet MS"/>
                <a:cs typeface="Trebuchet MS"/>
              </a:rPr>
              <a:t>(no </a:t>
            </a:r>
            <a:r>
              <a:rPr sz="1100" spc="-35" dirty="0">
                <a:latin typeface="Trebuchet MS"/>
                <a:cs typeface="Trebuchet MS"/>
              </a:rPr>
              <a:t>other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40" dirty="0">
                <a:latin typeface="Trebuchet MS"/>
                <a:cs typeface="Trebuchet MS"/>
              </a:rPr>
              <a:t>involved)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04" dirty="0">
                <a:latin typeface="UnDotum"/>
                <a:cs typeface="UnDotum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‘Lifting </a:t>
            </a:r>
            <a:r>
              <a:rPr sz="1100" spc="-55" dirty="0">
                <a:latin typeface="Trebuchet MS"/>
                <a:cs typeface="Trebuchet MS"/>
              </a:rPr>
              <a:t>player’ </a:t>
            </a:r>
            <a:r>
              <a:rPr sz="1100" spc="-50" dirty="0">
                <a:latin typeface="Trebuchet MS"/>
                <a:cs typeface="Trebuchet MS"/>
              </a:rPr>
              <a:t>injured </a:t>
            </a:r>
            <a:r>
              <a:rPr sz="1100" spc="-35" dirty="0">
                <a:latin typeface="Trebuchet MS"/>
                <a:cs typeface="Trebuchet MS"/>
              </a:rPr>
              <a:t>(other </a:t>
            </a:r>
            <a:r>
              <a:rPr sz="1100" spc="-45" dirty="0">
                <a:latin typeface="Trebuchet MS"/>
                <a:cs typeface="Trebuchet MS"/>
              </a:rPr>
              <a:t>player(s) </a:t>
            </a:r>
            <a:r>
              <a:rPr sz="1100" spc="-40" dirty="0">
                <a:latin typeface="Trebuchet MS"/>
                <a:cs typeface="Trebuchet MS"/>
              </a:rPr>
              <a:t>involved)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1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0" dirty="0">
                <a:latin typeface="Trebuchet MS"/>
                <a:cs typeface="Trebuchet MS"/>
              </a:rPr>
              <a:t>(please </a:t>
            </a:r>
            <a:r>
              <a:rPr sz="1100" spc="-45" dirty="0">
                <a:latin typeface="Trebuchet MS"/>
                <a:cs typeface="Trebuchet MS"/>
              </a:rPr>
              <a:t>specify </a:t>
            </a:r>
            <a:r>
              <a:rPr sz="1100" spc="-35" dirty="0">
                <a:latin typeface="Trebuchet MS"/>
                <a:cs typeface="Trebuchet MS"/>
              </a:rPr>
              <a:t>below)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rebuchet MS"/>
              <a:cs typeface="Trebuchet MS"/>
            </a:endParaRPr>
          </a:p>
          <a:p>
            <a:pPr marL="657860" marR="5080" indent="-215900">
              <a:lnSpc>
                <a:spcPct val="120000"/>
              </a:lnSpc>
              <a:buAutoNum type="alphaLcPeriod" startAt="2"/>
              <a:tabLst>
                <a:tab pos="658495" algn="l"/>
              </a:tabLst>
            </a:pPr>
            <a:r>
              <a:rPr sz="1100" spc="-40" dirty="0">
                <a:latin typeface="Trebuchet MS"/>
                <a:cs typeface="Trebuchet MS"/>
              </a:rPr>
              <a:t>Please </a:t>
            </a:r>
            <a:r>
              <a:rPr sz="1100" spc="-35" dirty="0">
                <a:latin typeface="Trebuchet MS"/>
                <a:cs typeface="Trebuchet MS"/>
              </a:rPr>
              <a:t>provide </a:t>
            </a:r>
            <a:r>
              <a:rPr sz="1100" spc="-30" dirty="0">
                <a:latin typeface="Trebuchet MS"/>
                <a:cs typeface="Trebuchet MS"/>
              </a:rPr>
              <a:t>any </a:t>
            </a:r>
            <a:r>
              <a:rPr sz="1100" spc="-40" dirty="0">
                <a:latin typeface="Trebuchet MS"/>
                <a:cs typeface="Trebuchet MS"/>
              </a:rPr>
              <a:t>further </a:t>
            </a:r>
            <a:r>
              <a:rPr sz="1100" spc="-35" dirty="0">
                <a:latin typeface="Trebuchet MS"/>
                <a:cs typeface="Trebuchet MS"/>
              </a:rPr>
              <a:t>information </a:t>
            </a:r>
            <a:r>
              <a:rPr sz="1100" spc="-40" dirty="0">
                <a:latin typeface="Trebuchet MS"/>
                <a:cs typeface="Trebuchet MS"/>
              </a:rPr>
              <a:t>relevant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lineout </a:t>
            </a:r>
            <a:r>
              <a:rPr sz="1100" spc="-80" dirty="0">
                <a:latin typeface="Trebuchet MS"/>
                <a:cs typeface="Trebuchet MS"/>
              </a:rPr>
              <a:t>e.g. </a:t>
            </a:r>
            <a:r>
              <a:rPr sz="1100" spc="-35" dirty="0">
                <a:latin typeface="Trebuchet MS"/>
                <a:cs typeface="Trebuchet MS"/>
              </a:rPr>
              <a:t>which  </a:t>
            </a:r>
            <a:r>
              <a:rPr sz="1100" spc="-20" dirty="0">
                <a:latin typeface="Trebuchet MS"/>
                <a:cs typeface="Trebuchet MS"/>
              </a:rPr>
              <a:t>body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part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first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made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contact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with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ground,</a:t>
            </a:r>
            <a:r>
              <a:rPr sz="1100" spc="-75" dirty="0">
                <a:latin typeface="Trebuchet MS"/>
                <a:cs typeface="Trebuchet MS"/>
              </a:rPr>
              <a:t> etc.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1282" y="3878875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1282" y="4080048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1282" y="4281982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1282" y="4482381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93154" y="4708552"/>
            <a:ext cx="5203190" cy="20091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5"/>
              </a:spcBef>
              <a:buAutoNum type="arabicPeriod" startAt="28"/>
              <a:tabLst>
                <a:tab pos="227965" algn="l"/>
              </a:tabLst>
            </a:pPr>
            <a:r>
              <a:rPr sz="1100" spc="-30" dirty="0">
                <a:latin typeface="Trebuchet MS"/>
                <a:cs typeface="Trebuchet MS"/>
              </a:rPr>
              <a:t>Other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categories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 startAt="28"/>
            </a:pPr>
            <a:endParaRPr sz="155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Non‐contact </a:t>
            </a:r>
            <a:r>
              <a:rPr sz="1100" spc="-40" dirty="0">
                <a:latin typeface="Trebuchet MS"/>
                <a:cs typeface="Trebuchet MS"/>
              </a:rPr>
              <a:t>training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04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Collision </a:t>
            </a:r>
            <a:r>
              <a:rPr sz="1100" spc="-60" dirty="0">
                <a:latin typeface="Trebuchet MS"/>
                <a:cs typeface="Trebuchet MS"/>
              </a:rPr>
              <a:t>(if accidental,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40" dirty="0">
                <a:latin typeface="Trebuchet MS"/>
                <a:cs typeface="Trebuchet MS"/>
              </a:rPr>
              <a:t>describe below)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Kicking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Running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rebuchet MS"/>
              <a:cs typeface="Trebuchet MS"/>
            </a:endParaRPr>
          </a:p>
          <a:p>
            <a:pPr marL="657860" marR="5080" lvl="1" indent="-215900" algn="just">
              <a:lnSpc>
                <a:spcPct val="120000"/>
              </a:lnSpc>
              <a:buAutoNum type="alphaLcPeriod"/>
              <a:tabLst>
                <a:tab pos="658495" algn="l"/>
              </a:tabLst>
            </a:pPr>
            <a:r>
              <a:rPr sz="1100" spc="-40" dirty="0">
                <a:latin typeface="Trebuchet MS"/>
                <a:cs typeface="Trebuchet MS"/>
              </a:rPr>
              <a:t>Please </a:t>
            </a:r>
            <a:r>
              <a:rPr sz="1100" spc="-35" dirty="0">
                <a:latin typeface="Trebuchet MS"/>
                <a:cs typeface="Trebuchet MS"/>
              </a:rPr>
              <a:t>provide </a:t>
            </a:r>
            <a:r>
              <a:rPr sz="1100" spc="-45" dirty="0">
                <a:latin typeface="Trebuchet MS"/>
                <a:cs typeface="Trebuchet MS"/>
              </a:rPr>
              <a:t>relevant </a:t>
            </a:r>
            <a:r>
              <a:rPr sz="1100" spc="-35" dirty="0">
                <a:latin typeface="Trebuchet MS"/>
                <a:cs typeface="Trebuchet MS"/>
              </a:rPr>
              <a:t>information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activity </a:t>
            </a:r>
            <a:r>
              <a:rPr sz="1100" spc="-30" dirty="0">
                <a:latin typeface="Trebuchet MS"/>
                <a:cs typeface="Trebuchet MS"/>
              </a:rPr>
              <a:t>being </a:t>
            </a:r>
            <a:r>
              <a:rPr sz="1100" spc="-35" dirty="0">
                <a:latin typeface="Trebuchet MS"/>
                <a:cs typeface="Trebuchet MS"/>
              </a:rPr>
              <a:t>undertaken </a:t>
            </a:r>
            <a:r>
              <a:rPr sz="1100" spc="-50" dirty="0">
                <a:latin typeface="Trebuchet MS"/>
                <a:cs typeface="Trebuchet MS"/>
              </a:rPr>
              <a:t>at </a:t>
            </a:r>
            <a:r>
              <a:rPr sz="1100" spc="-45" dirty="0">
                <a:latin typeface="Trebuchet MS"/>
                <a:cs typeface="Trebuchet MS"/>
              </a:rPr>
              <a:t>the  </a:t>
            </a:r>
            <a:r>
              <a:rPr sz="1100" spc="-50" dirty="0">
                <a:latin typeface="Trebuchet MS"/>
                <a:cs typeface="Trebuchet MS"/>
              </a:rPr>
              <a:t>time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80" dirty="0">
                <a:latin typeface="Trebuchet MS"/>
                <a:cs typeface="Trebuchet MS"/>
              </a:rPr>
              <a:t>e.g. </a:t>
            </a:r>
            <a:r>
              <a:rPr sz="1100" spc="-35" dirty="0">
                <a:latin typeface="Trebuchet MS"/>
                <a:cs typeface="Trebuchet MS"/>
              </a:rPr>
              <a:t>weight </a:t>
            </a:r>
            <a:r>
              <a:rPr sz="1100" spc="-50" dirty="0">
                <a:latin typeface="Trebuchet MS"/>
                <a:cs typeface="Trebuchet MS"/>
              </a:rPr>
              <a:t>training, </a:t>
            </a:r>
            <a:r>
              <a:rPr sz="1100" spc="-25" dirty="0">
                <a:latin typeface="Trebuchet MS"/>
                <a:cs typeface="Trebuchet MS"/>
              </a:rPr>
              <a:t>passing </a:t>
            </a:r>
            <a:r>
              <a:rPr sz="1100" spc="-55" dirty="0">
                <a:latin typeface="Trebuchet MS"/>
                <a:cs typeface="Trebuchet MS"/>
              </a:rPr>
              <a:t>drills, </a:t>
            </a:r>
            <a:r>
              <a:rPr sz="1100" spc="-25" dirty="0">
                <a:latin typeface="Trebuchet MS"/>
                <a:cs typeface="Trebuchet MS"/>
              </a:rPr>
              <a:t>running </a:t>
            </a:r>
            <a:r>
              <a:rPr sz="1100" spc="-60" dirty="0">
                <a:latin typeface="Trebuchet MS"/>
                <a:cs typeface="Trebuchet MS"/>
              </a:rPr>
              <a:t>drills, </a:t>
            </a:r>
            <a:r>
              <a:rPr sz="1100" spc="-25" dirty="0">
                <a:latin typeface="Trebuchet MS"/>
                <a:cs typeface="Trebuchet MS"/>
              </a:rPr>
              <a:t>phase </a:t>
            </a:r>
            <a:r>
              <a:rPr sz="1100" spc="-45" dirty="0">
                <a:latin typeface="Trebuchet MS"/>
                <a:cs typeface="Trebuchet MS"/>
              </a:rPr>
              <a:t>play  </a:t>
            </a:r>
            <a:r>
              <a:rPr sz="1100" spc="-30" dirty="0">
                <a:latin typeface="Trebuchet MS"/>
                <a:cs typeface="Trebuchet MS"/>
              </a:rPr>
              <a:t>simulations</a:t>
            </a:r>
            <a:r>
              <a:rPr sz="1100" spc="-75" dirty="0">
                <a:latin typeface="Trebuchet MS"/>
                <a:cs typeface="Trebuchet MS"/>
              </a:rPr>
              <a:t> etc.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51279" y="6897917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1279" y="7099091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1279" y="7300265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1279" y="7502198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9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15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9090" cy="7259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b="1" i="1" spc="-85" dirty="0">
                <a:latin typeface="Trebuchet MS"/>
                <a:cs typeface="Trebuchet MS"/>
              </a:rPr>
              <a:t>SECTION </a:t>
            </a:r>
            <a:r>
              <a:rPr sz="1300" b="1" i="1" spc="-55" dirty="0">
                <a:latin typeface="Trebuchet MS"/>
                <a:cs typeface="Trebuchet MS"/>
              </a:rPr>
              <a:t>D: </a:t>
            </a:r>
            <a:r>
              <a:rPr sz="1300" b="1" i="1" spc="-30" dirty="0">
                <a:latin typeface="Trebuchet MS"/>
                <a:cs typeface="Trebuchet MS"/>
              </a:rPr>
              <a:t>IMMEDIATE </a:t>
            </a:r>
            <a:r>
              <a:rPr sz="1300" b="1" i="1" spc="-90" dirty="0">
                <a:latin typeface="Trebuchet MS"/>
                <a:cs typeface="Trebuchet MS"/>
              </a:rPr>
              <a:t>POST‐INJURY </a:t>
            </a:r>
            <a:r>
              <a:rPr sz="1300" b="1" i="1" spc="-85" dirty="0">
                <a:latin typeface="Trebuchet MS"/>
                <a:cs typeface="Trebuchet MS"/>
              </a:rPr>
              <a:t>CARE </a:t>
            </a:r>
            <a:r>
              <a:rPr sz="1300" b="1" i="1" spc="-80" dirty="0">
                <a:latin typeface="Trebuchet MS"/>
                <a:cs typeface="Trebuchet MS"/>
              </a:rPr>
              <a:t>(PRINT</a:t>
            </a:r>
            <a:r>
              <a:rPr sz="1300" b="1" i="1" spc="-225" dirty="0">
                <a:latin typeface="Trebuchet MS"/>
                <a:cs typeface="Trebuchet MS"/>
              </a:rPr>
              <a:t> </a:t>
            </a:r>
            <a:r>
              <a:rPr sz="1300" b="1" i="1" spc="-110" dirty="0">
                <a:latin typeface="Trebuchet MS"/>
                <a:cs typeface="Trebuchet MS"/>
              </a:rPr>
              <a:t>CLEARLY)</a:t>
            </a:r>
            <a:endParaRPr sz="13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1145"/>
              </a:spcBef>
            </a:pPr>
            <a:r>
              <a:rPr sz="1100" spc="-50" dirty="0">
                <a:latin typeface="Trebuchet MS"/>
                <a:cs typeface="Trebuchet MS"/>
              </a:rPr>
              <a:t>29.</a:t>
            </a:r>
            <a:endParaRPr sz="1100">
              <a:latin typeface="Trebuchet MS"/>
              <a:cs typeface="Trebuchet MS"/>
            </a:endParaRPr>
          </a:p>
          <a:p>
            <a:pPr marL="872490" marR="5715" indent="-215900" algn="just">
              <a:lnSpc>
                <a:spcPct val="120000"/>
              </a:lnSpc>
              <a:buAutoNum type="alphaLcPeriod"/>
              <a:tabLst>
                <a:tab pos="873125" algn="l"/>
              </a:tabLst>
            </a:pPr>
            <a:r>
              <a:rPr sz="1100" spc="20" dirty="0">
                <a:latin typeface="Trebuchet MS"/>
                <a:cs typeface="Trebuchet MS"/>
              </a:rPr>
              <a:t>Who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following </a:t>
            </a:r>
            <a:r>
              <a:rPr sz="1100" i="1" spc="-50" dirty="0">
                <a:latin typeface="Trebuchet MS"/>
                <a:cs typeface="Trebuchet MS"/>
              </a:rPr>
              <a:t>medical </a:t>
            </a:r>
            <a:r>
              <a:rPr sz="1100" i="1" spc="-45" dirty="0">
                <a:latin typeface="Trebuchet MS"/>
                <a:cs typeface="Trebuchet MS"/>
              </a:rPr>
              <a:t>or </a:t>
            </a:r>
            <a:r>
              <a:rPr sz="1100" i="1" spc="-60" dirty="0">
                <a:latin typeface="Trebuchet MS"/>
                <a:cs typeface="Trebuchet MS"/>
              </a:rPr>
              <a:t>allied </a:t>
            </a:r>
            <a:r>
              <a:rPr sz="1100" i="1" spc="-55" dirty="0">
                <a:latin typeface="Trebuchet MS"/>
                <a:cs typeface="Trebuchet MS"/>
              </a:rPr>
              <a:t>health </a:t>
            </a:r>
            <a:r>
              <a:rPr sz="1100" i="1" spc="-40" dirty="0">
                <a:latin typeface="Trebuchet MS"/>
                <a:cs typeface="Trebuchet MS"/>
              </a:rPr>
              <a:t>professionals </a:t>
            </a:r>
            <a:r>
              <a:rPr sz="1100" spc="-35" dirty="0">
                <a:latin typeface="Trebuchet MS"/>
                <a:cs typeface="Trebuchet MS"/>
              </a:rPr>
              <a:t>were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first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to  </a:t>
            </a:r>
            <a:r>
              <a:rPr sz="1100" spc="-35" dirty="0">
                <a:latin typeface="Trebuchet MS"/>
                <a:cs typeface="Trebuchet MS"/>
              </a:rPr>
              <a:t>provide </a:t>
            </a:r>
            <a:r>
              <a:rPr sz="1100" spc="-40" dirty="0">
                <a:latin typeface="Trebuchet MS"/>
                <a:cs typeface="Trebuchet MS"/>
              </a:rPr>
              <a:t>on‐field treatment </a:t>
            </a:r>
            <a:r>
              <a:rPr sz="1100" spc="-20" dirty="0">
                <a:latin typeface="Trebuchet MS"/>
                <a:cs typeface="Trebuchet MS"/>
              </a:rPr>
              <a:t>or </a:t>
            </a:r>
            <a:r>
              <a:rPr sz="1100" spc="-25" dirty="0">
                <a:latin typeface="Trebuchet MS"/>
                <a:cs typeface="Trebuchet MS"/>
              </a:rPr>
              <a:t>support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injured </a:t>
            </a:r>
            <a:r>
              <a:rPr sz="1100" spc="-40" dirty="0">
                <a:latin typeface="Trebuchet MS"/>
                <a:cs typeface="Trebuchet MS"/>
              </a:rPr>
              <a:t>player </a:t>
            </a:r>
            <a:r>
              <a:rPr sz="1100" spc="-30" dirty="0">
                <a:latin typeface="Trebuchet MS"/>
                <a:cs typeface="Trebuchet MS"/>
              </a:rPr>
              <a:t>during </a:t>
            </a:r>
            <a:r>
              <a:rPr sz="1100" spc="-40" dirty="0">
                <a:latin typeface="Trebuchet MS"/>
                <a:cs typeface="Trebuchet MS"/>
              </a:rPr>
              <a:t>the match  </a:t>
            </a:r>
            <a:r>
              <a:rPr sz="1100" spc="-20" dirty="0">
                <a:latin typeface="Trebuchet MS"/>
                <a:cs typeface="Trebuchet MS"/>
              </a:rPr>
              <a:t>or </a:t>
            </a: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1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session?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40" dirty="0">
                <a:latin typeface="UnDotum"/>
                <a:cs typeface="UnDotum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Medical </a:t>
            </a:r>
            <a:r>
              <a:rPr sz="1100" spc="-25" dirty="0">
                <a:latin typeface="Trebuchet MS"/>
                <a:cs typeface="Trebuchet MS"/>
              </a:rPr>
              <a:t>Doctor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Physiotherapist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Biokineticist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Emergency </a:t>
            </a:r>
            <a:r>
              <a:rPr sz="1100" spc="-45" dirty="0">
                <a:latin typeface="Trebuchet MS"/>
                <a:cs typeface="Trebuchet MS"/>
              </a:rPr>
              <a:t>Service </a:t>
            </a:r>
            <a:r>
              <a:rPr sz="1100" spc="-5" dirty="0">
                <a:latin typeface="Trebuchet MS"/>
                <a:cs typeface="Trebuchet MS"/>
              </a:rPr>
              <a:t>Medic </a:t>
            </a:r>
            <a:r>
              <a:rPr sz="1100" spc="-45" dirty="0">
                <a:latin typeface="Trebuchet MS"/>
                <a:cs typeface="Trebuchet MS"/>
              </a:rPr>
              <a:t>(paramedic)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First </a:t>
            </a:r>
            <a:r>
              <a:rPr sz="1100" spc="-35" dirty="0">
                <a:latin typeface="Trebuchet MS"/>
                <a:cs typeface="Trebuchet MS"/>
              </a:rPr>
              <a:t>Aider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Nurse</a:t>
            </a:r>
            <a:endParaRPr sz="1100">
              <a:latin typeface="Trebuchet MS"/>
              <a:cs typeface="Trebuchet MS"/>
            </a:endParaRPr>
          </a:p>
          <a:p>
            <a:pPr marL="87312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None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rebuchet MS"/>
              <a:cs typeface="Trebuchet MS"/>
            </a:endParaRPr>
          </a:p>
          <a:p>
            <a:pPr marL="872490" marR="5080" indent="-215900" algn="just">
              <a:lnSpc>
                <a:spcPct val="120000"/>
              </a:lnSpc>
              <a:spcBef>
                <a:spcPts val="5"/>
              </a:spcBef>
              <a:buAutoNum type="alphaLcPeriod" startAt="2"/>
              <a:tabLst>
                <a:tab pos="873760" algn="l"/>
              </a:tabLst>
            </a:pPr>
            <a:r>
              <a:rPr sz="1100" dirty="0">
                <a:latin typeface="Trebuchet MS"/>
                <a:cs typeface="Trebuchet MS"/>
              </a:rPr>
              <a:t>When </a:t>
            </a:r>
            <a:r>
              <a:rPr sz="1100" spc="-25" dirty="0">
                <a:latin typeface="Trebuchet MS"/>
                <a:cs typeface="Trebuchet MS"/>
              </a:rPr>
              <a:t>was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injured player 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FIRST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attended </a:t>
            </a:r>
            <a:r>
              <a:rPr sz="1100" spc="-30" dirty="0">
                <a:latin typeface="Trebuchet MS"/>
                <a:cs typeface="Trebuchet MS"/>
              </a:rPr>
              <a:t>to by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medical </a:t>
            </a:r>
            <a:r>
              <a:rPr sz="1100" spc="-20" dirty="0">
                <a:latin typeface="Trebuchet MS"/>
                <a:cs typeface="Trebuchet MS"/>
              </a:rPr>
              <a:t>or </a:t>
            </a:r>
            <a:r>
              <a:rPr sz="1100" spc="-50" dirty="0">
                <a:latin typeface="Trebuchet MS"/>
                <a:cs typeface="Trebuchet MS"/>
              </a:rPr>
              <a:t>allied  </a:t>
            </a:r>
            <a:r>
              <a:rPr sz="1100" spc="-40" dirty="0">
                <a:latin typeface="Trebuchet MS"/>
                <a:cs typeface="Trebuchet MS"/>
              </a:rPr>
              <a:t>health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professional?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4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On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pitch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1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Off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pitch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rebuchet MS"/>
              <a:cs typeface="Trebuchet MS"/>
            </a:endParaRPr>
          </a:p>
          <a:p>
            <a:pPr marL="441959" marR="6985" indent="-215265">
              <a:lnSpc>
                <a:spcPct val="120000"/>
              </a:lnSpc>
              <a:spcBef>
                <a:spcPts val="5"/>
              </a:spcBef>
              <a:buAutoNum type="arabicPeriod" startAt="30"/>
              <a:tabLst>
                <a:tab pos="442595" algn="l"/>
              </a:tabLst>
            </a:pPr>
            <a:r>
              <a:rPr sz="1100" spc="5" dirty="0">
                <a:latin typeface="Trebuchet MS"/>
                <a:cs typeface="Trebuchet MS"/>
              </a:rPr>
              <a:t>Was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player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FIRST</a:t>
            </a:r>
            <a:r>
              <a:rPr sz="1100" spc="-40" dirty="0">
                <a:latin typeface="Trebuchet MS"/>
                <a:cs typeface="Trebuchet MS"/>
              </a:rPr>
              <a:t> attended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to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by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someone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OTHER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than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medical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50" dirty="0">
                <a:latin typeface="Trebuchet MS"/>
                <a:cs typeface="Trebuchet MS"/>
              </a:rPr>
              <a:t> allied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health  </a:t>
            </a:r>
            <a:r>
              <a:rPr sz="1100" spc="-20" dirty="0">
                <a:latin typeface="Trebuchet MS"/>
                <a:cs typeface="Trebuchet MS"/>
              </a:rPr>
              <a:t>professional?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rabicPeriod" startAt="30"/>
            </a:pPr>
            <a:endParaRPr sz="155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tabLst>
                <a:tab pos="1732914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buAutoNum type="alphaLcPeriod"/>
              <a:tabLst>
                <a:tab pos="873125" algn="l"/>
              </a:tabLst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30" dirty="0">
                <a:latin typeface="Trebuchet MS"/>
                <a:cs typeface="Trebuchet MS"/>
              </a:rPr>
              <a:t>answered </a:t>
            </a:r>
            <a:r>
              <a:rPr sz="1100" spc="-65" dirty="0">
                <a:latin typeface="Trebuchet MS"/>
                <a:cs typeface="Trebuchet MS"/>
              </a:rPr>
              <a:t>Yes, </a:t>
            </a:r>
            <a:r>
              <a:rPr sz="1100" spc="-30" dirty="0">
                <a:latin typeface="Trebuchet MS"/>
                <a:cs typeface="Trebuchet MS"/>
              </a:rPr>
              <a:t>then by</a:t>
            </a:r>
            <a:r>
              <a:rPr sz="1100" spc="-229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whom?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BokSmart </a:t>
            </a:r>
            <a:r>
              <a:rPr sz="1100" spc="-25" dirty="0">
                <a:latin typeface="Trebuchet MS"/>
                <a:cs typeface="Trebuchet MS"/>
              </a:rPr>
              <a:t>Rugby </a:t>
            </a:r>
            <a:r>
              <a:rPr sz="1100" spc="-10" dirty="0">
                <a:latin typeface="Trebuchet MS"/>
                <a:cs typeface="Trebuchet MS"/>
              </a:rPr>
              <a:t>Medic</a:t>
            </a:r>
            <a:endParaRPr sz="11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Coach</a:t>
            </a:r>
            <a:endParaRPr sz="11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Referee</a:t>
            </a:r>
            <a:endParaRPr sz="11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Spectator</a:t>
            </a:r>
            <a:endParaRPr sz="11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Team official</a:t>
            </a:r>
            <a:endParaRPr sz="11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265"/>
              </a:spcBef>
              <a:tabLst>
                <a:tab pos="390334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9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5" dirty="0">
                <a:latin typeface="Trebuchet MS"/>
                <a:cs typeface="Trebuchet MS"/>
              </a:rPr>
              <a:t>(Please specify)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16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8455" cy="8528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5"/>
              </a:spcBef>
            </a:pPr>
            <a:r>
              <a:rPr sz="1100" spc="-75" dirty="0">
                <a:latin typeface="Trebuchet MS"/>
                <a:cs typeface="Trebuchet MS"/>
              </a:rPr>
              <a:t>b. </a:t>
            </a:r>
            <a:r>
              <a:rPr sz="1100" spc="-15" dirty="0">
                <a:latin typeface="Trebuchet MS"/>
                <a:cs typeface="Trebuchet MS"/>
              </a:rPr>
              <a:t>What </a:t>
            </a:r>
            <a:r>
              <a:rPr sz="1100" spc="-35" dirty="0">
                <a:latin typeface="Trebuchet MS"/>
                <a:cs typeface="Trebuchet MS"/>
              </a:rPr>
              <a:t>actions were </a:t>
            </a:r>
            <a:r>
              <a:rPr sz="1100" spc="-40" dirty="0">
                <a:latin typeface="Trebuchet MS"/>
                <a:cs typeface="Trebuchet MS"/>
              </a:rPr>
              <a:t>taken </a:t>
            </a:r>
            <a:r>
              <a:rPr sz="1100" spc="-30" dirty="0">
                <a:latin typeface="Trebuchet MS"/>
                <a:cs typeface="Trebuchet MS"/>
              </a:rPr>
              <a:t>by </a:t>
            </a:r>
            <a:r>
              <a:rPr sz="1100" spc="-35" dirty="0">
                <a:latin typeface="Trebuchet MS"/>
                <a:cs typeface="Trebuchet MS"/>
              </a:rPr>
              <a:t>this</a:t>
            </a:r>
            <a:r>
              <a:rPr sz="1100" spc="-254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person?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moved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on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pitch</a:t>
            </a:r>
            <a:endParaRPr sz="11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4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30" dirty="0">
                <a:latin typeface="Trebuchet MS"/>
                <a:cs typeface="Trebuchet MS"/>
              </a:rPr>
              <a:t>removed from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pitch</a:t>
            </a:r>
            <a:endParaRPr sz="11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None</a:t>
            </a:r>
            <a:r>
              <a:rPr sz="1100" spc="-80" dirty="0">
                <a:latin typeface="Trebuchet MS"/>
                <a:cs typeface="Trebuchet MS"/>
              </a:rPr>
              <a:t> e.g. </a:t>
            </a:r>
            <a:r>
              <a:rPr sz="1100" spc="-40" dirty="0">
                <a:latin typeface="Trebuchet MS"/>
                <a:cs typeface="Trebuchet MS"/>
              </a:rPr>
              <a:t>waited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arrival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paramedics/doctor</a:t>
            </a:r>
            <a:endParaRPr sz="11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265"/>
              </a:spcBef>
              <a:tabLst>
                <a:tab pos="397446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9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5" dirty="0">
                <a:latin typeface="Trebuchet MS"/>
                <a:cs typeface="Trebuchet MS"/>
              </a:rPr>
              <a:t>(Please specify)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441959" marR="5080" indent="-215265">
              <a:lnSpc>
                <a:spcPct val="120000"/>
              </a:lnSpc>
              <a:buAutoNum type="arabicPeriod" startAt="31"/>
              <a:tabLst>
                <a:tab pos="442595" algn="l"/>
              </a:tabLst>
            </a:pPr>
            <a:r>
              <a:rPr sz="1100" spc="20" dirty="0">
                <a:latin typeface="Trebuchet MS"/>
                <a:cs typeface="Trebuchet MS"/>
              </a:rPr>
              <a:t>Who </a:t>
            </a:r>
            <a:r>
              <a:rPr sz="1100" spc="-40" dirty="0">
                <a:latin typeface="Trebuchet MS"/>
                <a:cs typeface="Trebuchet MS"/>
              </a:rPr>
              <a:t>managed/assisted with the 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removal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30" dirty="0">
                <a:latin typeface="Trebuchet MS"/>
                <a:cs typeface="Trebuchet MS"/>
              </a:rPr>
              <a:t>from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pitch </a:t>
            </a:r>
            <a:r>
              <a:rPr sz="1100" spc="-35" dirty="0">
                <a:latin typeface="Trebuchet MS"/>
                <a:cs typeface="Trebuchet MS"/>
              </a:rPr>
              <a:t>(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was in 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charge/helped</a:t>
            </a:r>
            <a:r>
              <a:rPr sz="11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out</a:t>
            </a:r>
            <a:r>
              <a:rPr sz="1100" spc="-5" dirty="0">
                <a:latin typeface="Trebuchet MS"/>
                <a:cs typeface="Trebuchet MS"/>
              </a:rPr>
              <a:t>)?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 startAt="31"/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40" dirty="0">
                <a:latin typeface="UnDotum"/>
                <a:cs typeface="UnDotum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Medical </a:t>
            </a:r>
            <a:r>
              <a:rPr sz="1100" spc="-25" dirty="0">
                <a:latin typeface="Trebuchet MS"/>
                <a:cs typeface="Trebuchet MS"/>
              </a:rPr>
              <a:t>Doctor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Physiotherapist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Biokineticist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Emergency </a:t>
            </a:r>
            <a:r>
              <a:rPr sz="1100" spc="-45" dirty="0">
                <a:latin typeface="Trebuchet MS"/>
                <a:cs typeface="Trebuchet MS"/>
              </a:rPr>
              <a:t>Service </a:t>
            </a:r>
            <a:r>
              <a:rPr sz="1100" spc="-5" dirty="0">
                <a:latin typeface="Trebuchet MS"/>
                <a:cs typeface="Trebuchet MS"/>
              </a:rPr>
              <a:t>Medic </a:t>
            </a:r>
            <a:r>
              <a:rPr sz="1100" spc="-45" dirty="0">
                <a:latin typeface="Trebuchet MS"/>
                <a:cs typeface="Trebuchet MS"/>
              </a:rPr>
              <a:t>(paramedic)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First </a:t>
            </a:r>
            <a:r>
              <a:rPr sz="1100" spc="-35" dirty="0">
                <a:latin typeface="Trebuchet MS"/>
                <a:cs typeface="Trebuchet MS"/>
              </a:rPr>
              <a:t>Aider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Nurse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BokSmart </a:t>
            </a:r>
            <a:r>
              <a:rPr sz="1100" spc="-25" dirty="0">
                <a:latin typeface="Trebuchet MS"/>
                <a:cs typeface="Trebuchet MS"/>
              </a:rPr>
              <a:t>Rugby </a:t>
            </a:r>
            <a:r>
              <a:rPr sz="1100" spc="-10" dirty="0">
                <a:latin typeface="Trebuchet MS"/>
                <a:cs typeface="Trebuchet MS"/>
              </a:rPr>
              <a:t>Medic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Coach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Referee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Spectator</a:t>
            </a:r>
            <a:endParaRPr sz="1100">
              <a:latin typeface="Trebuchet MS"/>
              <a:cs typeface="Trebuchet MS"/>
            </a:endParaRPr>
          </a:p>
          <a:p>
            <a:pPr marL="873125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Team </a:t>
            </a:r>
            <a:r>
              <a:rPr sz="1100" spc="-55" dirty="0">
                <a:latin typeface="Trebuchet MS"/>
                <a:cs typeface="Trebuchet MS"/>
              </a:rPr>
              <a:t>official</a:t>
            </a:r>
            <a:endParaRPr sz="1100">
              <a:latin typeface="Trebuchet MS"/>
              <a:cs typeface="Trebuchet MS"/>
            </a:endParaRPr>
          </a:p>
          <a:p>
            <a:pPr marL="87312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40" dirty="0">
                <a:latin typeface="Trebuchet MS"/>
                <a:cs typeface="Trebuchet MS"/>
              </a:rPr>
              <a:t>walked </a:t>
            </a:r>
            <a:r>
              <a:rPr sz="1100" spc="-45" dirty="0">
                <a:latin typeface="Trebuchet MS"/>
                <a:cs typeface="Trebuchet MS"/>
              </a:rPr>
              <a:t>off </a:t>
            </a:r>
            <a:r>
              <a:rPr sz="1100" spc="-30" dirty="0">
                <a:latin typeface="Trebuchet MS"/>
                <a:cs typeface="Trebuchet MS"/>
              </a:rPr>
              <a:t>unassisted</a:t>
            </a:r>
            <a:endParaRPr sz="1100">
              <a:latin typeface="Trebuchet MS"/>
              <a:cs typeface="Trebuchet MS"/>
            </a:endParaRPr>
          </a:p>
          <a:p>
            <a:pPr marL="87312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5" dirty="0">
                <a:latin typeface="Trebuchet MS"/>
                <a:cs typeface="Trebuchet MS"/>
              </a:rPr>
              <a:t>player(s)</a:t>
            </a:r>
            <a:endParaRPr sz="1100">
              <a:latin typeface="Trebuchet MS"/>
              <a:cs typeface="Trebuchet MS"/>
            </a:endParaRPr>
          </a:p>
          <a:p>
            <a:pPr marL="873125">
              <a:lnSpc>
                <a:spcPct val="100000"/>
              </a:lnSpc>
              <a:spcBef>
                <a:spcPts val="265"/>
              </a:spcBef>
              <a:tabLst>
                <a:tab pos="411861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5" dirty="0">
                <a:latin typeface="Trebuchet MS"/>
                <a:cs typeface="Trebuchet MS"/>
              </a:rPr>
              <a:t>(Please specify)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442595" indent="-215900">
              <a:lnSpc>
                <a:spcPct val="100000"/>
              </a:lnSpc>
              <a:buAutoNum type="arabicPeriod" startAt="32"/>
              <a:tabLst>
                <a:tab pos="443230" algn="l"/>
              </a:tabLst>
            </a:pPr>
            <a:r>
              <a:rPr sz="1100" spc="-10" dirty="0">
                <a:latin typeface="Trebuchet MS"/>
                <a:cs typeface="Trebuchet MS"/>
              </a:rPr>
              <a:t>What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equipment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used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removal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injured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from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pitch?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rabicPeriod" startAt="32"/>
            </a:pPr>
            <a:endParaRPr sz="155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buAutoNum type="alphaLcPeriod"/>
              <a:tabLst>
                <a:tab pos="873125" algn="l"/>
              </a:tabLst>
            </a:pP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they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place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brace/collar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over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neck?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873125" algn="l"/>
              </a:tabLst>
            </a:pPr>
            <a:r>
              <a:rPr sz="1100" spc="5" dirty="0">
                <a:latin typeface="Trebuchet MS"/>
                <a:cs typeface="Trebuchet MS"/>
              </a:rPr>
              <a:t>Was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injured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placed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on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stretcher?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3125" lvl="1" indent="-215900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873125" algn="l"/>
              </a:tabLst>
            </a:pPr>
            <a:r>
              <a:rPr sz="1100" spc="5" dirty="0">
                <a:latin typeface="Trebuchet MS"/>
                <a:cs typeface="Trebuchet MS"/>
              </a:rPr>
              <a:t>Was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injured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placed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on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spinal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board?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3125" lvl="1" indent="-216535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873760" algn="l"/>
              </a:tabLst>
            </a:pPr>
            <a:r>
              <a:rPr sz="1100" spc="5" dirty="0">
                <a:latin typeface="Trebuchet MS"/>
                <a:cs typeface="Trebuchet MS"/>
              </a:rPr>
              <a:t>Was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injured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stabilised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using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spider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harness?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2490" marR="5080" lvl="1" indent="-215900">
              <a:lnSpc>
                <a:spcPts val="1590"/>
              </a:lnSpc>
              <a:spcBef>
                <a:spcPts val="90"/>
              </a:spcBef>
              <a:buAutoNum type="alphaLcPeriod"/>
              <a:tabLst>
                <a:tab pos="873125" algn="l"/>
              </a:tabLst>
            </a:pPr>
            <a:r>
              <a:rPr sz="1100" spc="-15" dirty="0">
                <a:latin typeface="Trebuchet MS"/>
                <a:cs typeface="Trebuchet MS"/>
              </a:rPr>
              <a:t>Were </a:t>
            </a:r>
            <a:r>
              <a:rPr sz="1100" spc="-40" dirty="0">
                <a:latin typeface="Trebuchet MS"/>
                <a:cs typeface="Trebuchet MS"/>
              </a:rPr>
              <a:t>head‐blocks </a:t>
            </a:r>
            <a:r>
              <a:rPr sz="1100" spc="-20" dirty="0">
                <a:latin typeface="Trebuchet MS"/>
                <a:cs typeface="Trebuchet MS"/>
              </a:rPr>
              <a:t>used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5" dirty="0">
                <a:latin typeface="Trebuchet MS"/>
                <a:cs typeface="Trebuchet MS"/>
              </a:rPr>
              <a:t>immobilise/stabilise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injured player’s </a:t>
            </a:r>
            <a:r>
              <a:rPr sz="1100" spc="-30" dirty="0">
                <a:latin typeface="Trebuchet MS"/>
                <a:cs typeface="Trebuchet MS"/>
              </a:rPr>
              <a:t>head </a:t>
            </a:r>
            <a:r>
              <a:rPr sz="1100" spc="-25" dirty="0">
                <a:latin typeface="Trebuchet MS"/>
                <a:cs typeface="Trebuchet MS"/>
              </a:rPr>
              <a:t>and  </a:t>
            </a:r>
            <a:r>
              <a:rPr sz="1100" spc="-15" dirty="0">
                <a:latin typeface="Trebuchet MS"/>
                <a:cs typeface="Trebuchet MS"/>
              </a:rPr>
              <a:t>neck?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165"/>
              </a:spcBef>
              <a:buAutoNum type="alphaLcPeriod"/>
              <a:tabLst>
                <a:tab pos="872490" algn="l"/>
                <a:tab pos="873125" algn="l"/>
              </a:tabLst>
            </a:pPr>
            <a:r>
              <a:rPr sz="1100" spc="5" dirty="0">
                <a:latin typeface="Trebuchet MS"/>
                <a:cs typeface="Trebuchet MS"/>
              </a:rPr>
              <a:t>Was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Oxygen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used?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873125" algn="l"/>
                <a:tab pos="4142740" algn="l"/>
              </a:tabLst>
            </a:pP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5" dirty="0">
                <a:latin typeface="Trebuchet MS"/>
                <a:cs typeface="Trebuchet MS"/>
              </a:rPr>
              <a:t>(Please</a:t>
            </a:r>
            <a:r>
              <a:rPr sz="1100" spc="-1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specify)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Trebuchet MS"/>
              <a:buAutoNum type="alphaLcPeriod"/>
            </a:pPr>
            <a:endParaRPr sz="1600">
              <a:latin typeface="Times New Roman"/>
              <a:cs typeface="Times New Roman"/>
            </a:endParaRPr>
          </a:p>
          <a:p>
            <a:pPr marL="441959" indent="-215265">
              <a:lnSpc>
                <a:spcPct val="100000"/>
              </a:lnSpc>
              <a:spcBef>
                <a:spcPts val="5"/>
              </a:spcBef>
              <a:buAutoNum type="arabicPeriod" startAt="32"/>
              <a:tabLst>
                <a:tab pos="442595" algn="l"/>
              </a:tabLst>
            </a:pP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95" dirty="0">
                <a:latin typeface="Trebuchet MS"/>
                <a:cs typeface="Trebuchet MS"/>
              </a:rPr>
              <a:t>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leave</a:t>
            </a:r>
            <a:r>
              <a:rPr sz="1100" i="1" spc="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field</a:t>
            </a:r>
            <a:r>
              <a:rPr sz="1100" spc="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8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any</a:t>
            </a:r>
            <a:r>
              <a:rPr sz="1100" spc="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time</a:t>
            </a:r>
            <a:r>
              <a:rPr sz="1100" spc="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during</a:t>
            </a:r>
            <a:r>
              <a:rPr sz="1100" spc="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match</a:t>
            </a:r>
            <a:r>
              <a:rPr sz="1100" spc="85" dirty="0">
                <a:latin typeface="Trebuchet MS"/>
                <a:cs typeface="Trebuchet MS"/>
              </a:rPr>
              <a:t> </a:t>
            </a:r>
            <a:r>
              <a:rPr sz="1100" i="1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before</a:t>
            </a:r>
            <a:r>
              <a:rPr sz="1100" i="1" spc="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r>
              <a:rPr sz="1100" spc="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70"/>
              </a:spcBef>
            </a:pPr>
            <a:r>
              <a:rPr sz="1100" i="1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return</a:t>
            </a:r>
            <a:r>
              <a:rPr sz="1100" i="1" spc="-6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5" dirty="0">
                <a:latin typeface="Trebuchet MS"/>
                <a:cs typeface="Trebuchet MS"/>
              </a:rPr>
              <a:t>field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play?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tabLst>
                <a:tab pos="1732914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17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305" y="403985"/>
            <a:ext cx="251523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4" name="object 4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3189" y="1056105"/>
            <a:ext cx="5203190" cy="1233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marR="5080" indent="-215265">
              <a:lnSpc>
                <a:spcPct val="120000"/>
              </a:lnSpc>
              <a:spcBef>
                <a:spcPts val="95"/>
              </a:spcBef>
            </a:pPr>
            <a:r>
              <a:rPr sz="1100" spc="-50" dirty="0">
                <a:latin typeface="Trebuchet MS"/>
                <a:cs typeface="Trebuchet MS"/>
              </a:rPr>
              <a:t>34. </a:t>
            </a:r>
            <a:r>
              <a:rPr sz="1100" spc="5" dirty="0">
                <a:latin typeface="Trebuchet MS"/>
                <a:cs typeface="Trebuchet MS"/>
              </a:rPr>
              <a:t>Was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0" dirty="0">
                <a:latin typeface="Trebuchet MS"/>
                <a:cs typeface="Trebuchet MS"/>
              </a:rPr>
              <a:t>BokSmart </a:t>
            </a:r>
            <a:r>
              <a:rPr sz="1100" spc="-40" dirty="0">
                <a:latin typeface="Trebuchet MS"/>
                <a:cs typeface="Trebuchet MS"/>
              </a:rPr>
              <a:t>Spineline </a:t>
            </a:r>
            <a:r>
              <a:rPr sz="1100" spc="-25" dirty="0">
                <a:latin typeface="Trebuchet MS"/>
                <a:cs typeface="Trebuchet MS"/>
              </a:rPr>
              <a:t>number </a:t>
            </a:r>
            <a:r>
              <a:rPr sz="1100" spc="-75" dirty="0">
                <a:latin typeface="Trebuchet MS"/>
                <a:cs typeface="Trebuchet MS"/>
              </a:rPr>
              <a:t>(</a:t>
            </a:r>
            <a:r>
              <a:rPr sz="1100" b="1" i="1" spc="-75" dirty="0">
                <a:latin typeface="Trebuchet MS"/>
                <a:cs typeface="Trebuchet MS"/>
              </a:rPr>
              <a:t>0800 678 678</a:t>
            </a:r>
            <a:r>
              <a:rPr sz="1100" spc="-75" dirty="0">
                <a:latin typeface="Trebuchet MS"/>
                <a:cs typeface="Trebuchet MS"/>
              </a:rPr>
              <a:t>) </a:t>
            </a:r>
            <a:r>
              <a:rPr sz="1100" spc="-40" dirty="0">
                <a:latin typeface="Trebuchet MS"/>
                <a:cs typeface="Trebuchet MS"/>
              </a:rPr>
              <a:t>contacted </a:t>
            </a:r>
            <a:r>
              <a:rPr sz="1100" spc="-50" dirty="0">
                <a:latin typeface="Trebuchet MS"/>
                <a:cs typeface="Trebuchet MS"/>
              </a:rPr>
              <a:t>at </a:t>
            </a:r>
            <a:r>
              <a:rPr sz="1100" spc="-30" dirty="0">
                <a:latin typeface="Trebuchet MS"/>
                <a:cs typeface="Trebuchet MS"/>
              </a:rPr>
              <a:t>any </a:t>
            </a:r>
            <a:r>
              <a:rPr sz="1100" spc="-35" dirty="0">
                <a:latin typeface="Trebuchet MS"/>
                <a:cs typeface="Trebuchet MS"/>
              </a:rPr>
              <a:t>given stage  </a:t>
            </a:r>
            <a:r>
              <a:rPr sz="1100" spc="-30" dirty="0">
                <a:latin typeface="Trebuchet MS"/>
                <a:cs typeface="Trebuchet MS"/>
              </a:rPr>
              <a:t>during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0" dirty="0">
                <a:latin typeface="Trebuchet MS"/>
                <a:cs typeface="Trebuchet MS"/>
              </a:rPr>
              <a:t>management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25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injured </a:t>
            </a:r>
            <a:r>
              <a:rPr sz="1100" spc="-25" dirty="0">
                <a:latin typeface="Trebuchet MS"/>
                <a:cs typeface="Trebuchet MS"/>
              </a:rPr>
              <a:t>player?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tabLst>
                <a:tab pos="15182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30" dirty="0">
                <a:latin typeface="Trebuchet MS"/>
                <a:cs typeface="Trebuchet MS"/>
              </a:rPr>
              <a:t>answered </a:t>
            </a:r>
            <a:r>
              <a:rPr sz="1100" spc="-35" dirty="0">
                <a:latin typeface="Trebuchet MS"/>
                <a:cs typeface="Trebuchet MS"/>
              </a:rPr>
              <a:t>No, then </a:t>
            </a:r>
            <a:r>
              <a:rPr sz="1100" spc="-25" dirty="0">
                <a:latin typeface="Trebuchet MS"/>
                <a:cs typeface="Trebuchet MS"/>
              </a:rPr>
              <a:t>why</a:t>
            </a:r>
            <a:r>
              <a:rPr sz="1100" spc="-23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not?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20879" y="2469948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879" y="2671121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50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0879" y="2872295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93289" y="3098466"/>
            <a:ext cx="4668520" cy="1002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5"/>
              </a:spcBef>
              <a:buAutoNum type="arabicPeriod" startAt="35"/>
              <a:tabLst>
                <a:tab pos="227965" algn="l"/>
              </a:tabLst>
            </a:pPr>
            <a:r>
              <a:rPr sz="1100" spc="5" dirty="0">
                <a:latin typeface="Trebuchet MS"/>
                <a:cs typeface="Trebuchet MS"/>
              </a:rPr>
              <a:t>Was</a:t>
            </a:r>
            <a:r>
              <a:rPr sz="1100" spc="-254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40" dirty="0">
                <a:latin typeface="Trebuchet MS"/>
                <a:cs typeface="Trebuchet MS"/>
              </a:rPr>
              <a:t>taken 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immediately</a:t>
            </a:r>
            <a:r>
              <a:rPr sz="1100" i="1" spc="-5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15" dirty="0">
                <a:latin typeface="Trebuchet MS"/>
                <a:cs typeface="Trebuchet MS"/>
              </a:rPr>
              <a:t>hospital?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 startAt="35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tabLst>
                <a:tab pos="151765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657860" lvl="1" indent="-216535">
              <a:lnSpc>
                <a:spcPct val="100000"/>
              </a:lnSpc>
              <a:buAutoNum type="alphaLcPeriod"/>
              <a:tabLst>
                <a:tab pos="658495" algn="l"/>
              </a:tabLst>
            </a:pPr>
            <a:r>
              <a:rPr sz="1100" spc="-15" dirty="0">
                <a:latin typeface="Trebuchet MS"/>
                <a:cs typeface="Trebuchet MS"/>
              </a:rPr>
              <a:t>How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long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did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player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have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to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wait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before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being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taken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to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hospital?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8632" y="4276325"/>
            <a:ext cx="768985" cy="6299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45" dirty="0">
                <a:latin typeface="UnDotum"/>
                <a:cs typeface="UnDotum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&lt; </a:t>
            </a:r>
            <a:r>
              <a:rPr sz="1100" spc="-10" dirty="0">
                <a:latin typeface="Trebuchet MS"/>
                <a:cs typeface="Trebuchet MS"/>
              </a:rPr>
              <a:t>1 </a:t>
            </a:r>
            <a:r>
              <a:rPr sz="1100" spc="-15" dirty="0">
                <a:latin typeface="Trebuchet MS"/>
                <a:cs typeface="Trebuchet MS"/>
              </a:rPr>
              <a:t>hour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1‐2 </a:t>
            </a:r>
            <a:r>
              <a:rPr sz="1100" spc="-15" dirty="0">
                <a:latin typeface="Trebuchet MS"/>
                <a:cs typeface="Trebuchet MS"/>
              </a:rPr>
              <a:t>hours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2‐3 </a:t>
            </a:r>
            <a:r>
              <a:rPr sz="1100" spc="-15" dirty="0">
                <a:latin typeface="Trebuchet MS"/>
                <a:cs typeface="Trebuchet MS"/>
              </a:rPr>
              <a:t>hours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6403" y="4276339"/>
            <a:ext cx="768985" cy="4279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3‐4 </a:t>
            </a:r>
            <a:r>
              <a:rPr sz="1100" spc="-15" dirty="0">
                <a:latin typeface="Trebuchet MS"/>
                <a:cs typeface="Trebuchet MS"/>
              </a:rPr>
              <a:t>hours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5" dirty="0">
                <a:latin typeface="UnDotum"/>
                <a:cs typeface="UnDotum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&gt;</a:t>
            </a:r>
            <a:r>
              <a:rPr sz="1100" spc="-11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4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hours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38597" y="5081813"/>
            <a:ext cx="455676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0"/>
              </a:spcBef>
            </a:pPr>
            <a:r>
              <a:rPr sz="1100" spc="-75" dirty="0">
                <a:latin typeface="Trebuchet MS"/>
                <a:cs typeface="Trebuchet MS"/>
              </a:rPr>
              <a:t>b. </a:t>
            </a: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25" dirty="0">
                <a:latin typeface="Trebuchet MS"/>
                <a:cs typeface="Trebuchet MS"/>
              </a:rPr>
              <a:t>more </a:t>
            </a:r>
            <a:r>
              <a:rPr sz="1100" spc="-30" dirty="0">
                <a:latin typeface="Trebuchet MS"/>
                <a:cs typeface="Trebuchet MS"/>
              </a:rPr>
              <a:t>than </a:t>
            </a:r>
            <a:r>
              <a:rPr sz="1100" spc="-10" dirty="0">
                <a:latin typeface="Trebuchet MS"/>
                <a:cs typeface="Trebuchet MS"/>
              </a:rPr>
              <a:t>4 </a:t>
            </a:r>
            <a:r>
              <a:rPr sz="1100" spc="-15" dirty="0">
                <a:latin typeface="Trebuchet MS"/>
                <a:cs typeface="Trebuchet MS"/>
              </a:rPr>
              <a:t>hours </a:t>
            </a:r>
            <a:r>
              <a:rPr sz="1100" spc="-25" dirty="0">
                <a:latin typeface="Trebuchet MS"/>
                <a:cs typeface="Trebuchet MS"/>
              </a:rPr>
              <a:t>passed </a:t>
            </a:r>
            <a:r>
              <a:rPr sz="1100" spc="-35" dirty="0">
                <a:latin typeface="Trebuchet MS"/>
                <a:cs typeface="Trebuchet MS"/>
              </a:rPr>
              <a:t>before being </a:t>
            </a:r>
            <a:r>
              <a:rPr sz="1100" spc="-45" dirty="0">
                <a:latin typeface="Trebuchet MS"/>
                <a:cs typeface="Trebuchet MS"/>
              </a:rPr>
              <a:t>taken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5" dirty="0">
                <a:latin typeface="Trebuchet MS"/>
                <a:cs typeface="Trebuchet MS"/>
              </a:rPr>
              <a:t>hospital,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40" dirty="0">
                <a:latin typeface="Trebuchet MS"/>
                <a:cs typeface="Trebuchet MS"/>
              </a:rPr>
              <a:t>please  </a:t>
            </a:r>
            <a:r>
              <a:rPr sz="1100" spc="-45" dirty="0">
                <a:latin typeface="Trebuchet MS"/>
                <a:cs typeface="Trebuchet MS"/>
              </a:rPr>
              <a:t>specify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25" dirty="0">
                <a:latin typeface="Trebuchet MS"/>
                <a:cs typeface="Trebuchet MS"/>
              </a:rPr>
              <a:t>reasons</a:t>
            </a:r>
            <a:r>
              <a:rPr sz="1100" spc="-14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why?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51312" y="5690149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8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1312" y="5892082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9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1312" y="6092481"/>
            <a:ext cx="4498975" cy="0"/>
          </a:xfrm>
          <a:custGeom>
            <a:avLst/>
            <a:gdLst/>
            <a:ahLst/>
            <a:cxnLst/>
            <a:rect l="l" t="t" r="r" b="b"/>
            <a:pathLst>
              <a:path w="4498975">
                <a:moveTo>
                  <a:pt x="0" y="0"/>
                </a:moveTo>
                <a:lnTo>
                  <a:pt x="449849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93183" y="6318652"/>
            <a:ext cx="3843020" cy="1606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5"/>
              </a:spcBef>
              <a:buAutoNum type="arabicPeriod" startAt="36"/>
              <a:tabLst>
                <a:tab pos="227965" algn="l"/>
              </a:tabLst>
            </a:pPr>
            <a:r>
              <a:rPr sz="1100" spc="-10" dirty="0">
                <a:latin typeface="Trebuchet MS"/>
                <a:cs typeface="Trebuchet MS"/>
              </a:rPr>
              <a:t>How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injured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taken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hospital?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 startAt="36"/>
            </a:pPr>
            <a:endParaRPr sz="155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Ambulance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Car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Helicopter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70"/>
              </a:spcBef>
              <a:tabLst>
                <a:tab pos="38296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9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5" dirty="0">
                <a:latin typeface="Trebuchet MS"/>
                <a:cs typeface="Trebuchet MS"/>
              </a:rPr>
              <a:t>(Please specify)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buAutoNum type="arabicPeriod" startAt="37"/>
              <a:tabLst>
                <a:tab pos="227965" algn="l"/>
              </a:tabLst>
            </a:pPr>
            <a:r>
              <a:rPr sz="1100" spc="-10" dirty="0">
                <a:latin typeface="Trebuchet MS"/>
                <a:cs typeface="Trebuchet MS"/>
              </a:rPr>
              <a:t>What </a:t>
            </a:r>
            <a:r>
              <a:rPr sz="1100" spc="-50" dirty="0">
                <a:latin typeface="Trebuchet MS"/>
                <a:cs typeface="Trebuchet MS"/>
              </a:rPr>
              <a:t>hospital/medical </a:t>
            </a:r>
            <a:r>
              <a:rPr sz="1100" spc="-55" dirty="0">
                <a:latin typeface="Trebuchet MS"/>
                <a:cs typeface="Trebuchet MS"/>
              </a:rPr>
              <a:t>facilities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24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taken </a:t>
            </a:r>
            <a:r>
              <a:rPr sz="1100" spc="20" dirty="0">
                <a:latin typeface="Trebuchet MS"/>
                <a:cs typeface="Trebuchet MS"/>
              </a:rPr>
              <a:t>to?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20845" y="8105737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0845" y="8306910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845" y="8508844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18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0774" y="2991133"/>
            <a:ext cx="1000760" cy="0"/>
          </a:xfrm>
          <a:custGeom>
            <a:avLst/>
            <a:gdLst/>
            <a:ahLst/>
            <a:cxnLst/>
            <a:rect l="l" t="t" r="r" b="b"/>
            <a:pathLst>
              <a:path w="1000760">
                <a:moveTo>
                  <a:pt x="0" y="0"/>
                </a:moveTo>
                <a:lnTo>
                  <a:pt x="100043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8305" y="403985"/>
            <a:ext cx="5418455" cy="82435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441959" indent="-215265">
              <a:lnSpc>
                <a:spcPct val="100000"/>
              </a:lnSpc>
              <a:spcBef>
                <a:spcPts val="5"/>
              </a:spcBef>
              <a:buAutoNum type="arabicPeriod" startAt="38"/>
              <a:tabLst>
                <a:tab pos="442595" algn="l"/>
              </a:tabLst>
            </a:pPr>
            <a:r>
              <a:rPr sz="1100" spc="5" dirty="0">
                <a:latin typeface="Trebuchet MS"/>
                <a:cs typeface="Trebuchet MS"/>
              </a:rPr>
              <a:t>Was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injured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wearing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following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time?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rabicPeriod" startAt="38"/>
            </a:pPr>
            <a:endParaRPr sz="155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Mouthguard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Shoulder </a:t>
            </a:r>
            <a:r>
              <a:rPr sz="1100" spc="-25" dirty="0">
                <a:latin typeface="Trebuchet MS"/>
                <a:cs typeface="Trebuchet MS"/>
              </a:rPr>
              <a:t>pads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Headgear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b="1" i="1" spc="-85" dirty="0">
                <a:latin typeface="Trebuchet MS"/>
                <a:cs typeface="Trebuchet MS"/>
              </a:rPr>
              <a:t>SECTION </a:t>
            </a:r>
            <a:r>
              <a:rPr sz="1300" b="1" i="1" spc="-125" dirty="0">
                <a:latin typeface="Trebuchet MS"/>
                <a:cs typeface="Trebuchet MS"/>
              </a:rPr>
              <a:t>E: </a:t>
            </a:r>
            <a:r>
              <a:rPr sz="1300" b="1" i="1" spc="-95" dirty="0">
                <a:latin typeface="Trebuchet MS"/>
                <a:cs typeface="Trebuchet MS"/>
              </a:rPr>
              <a:t>EXPERIENCE </a:t>
            </a:r>
            <a:r>
              <a:rPr sz="1300" b="1" i="1" dirty="0">
                <a:latin typeface="Trebuchet MS"/>
                <a:cs typeface="Trebuchet MS"/>
              </a:rPr>
              <a:t>AND </a:t>
            </a:r>
            <a:r>
              <a:rPr sz="1300" b="1" i="1" spc="-50" dirty="0">
                <a:latin typeface="Trebuchet MS"/>
                <a:cs typeface="Trebuchet MS"/>
              </a:rPr>
              <a:t>TRAINING </a:t>
            </a:r>
            <a:r>
              <a:rPr sz="1300" b="1" i="1" spc="-75" dirty="0">
                <a:latin typeface="Trebuchet MS"/>
                <a:cs typeface="Trebuchet MS"/>
              </a:rPr>
              <a:t>(PRINT</a:t>
            </a:r>
            <a:r>
              <a:rPr sz="1300" b="1" i="1" spc="-210" dirty="0">
                <a:latin typeface="Trebuchet MS"/>
                <a:cs typeface="Trebuchet MS"/>
              </a:rPr>
              <a:t> </a:t>
            </a:r>
            <a:r>
              <a:rPr sz="1300" b="1" i="1" spc="-110" dirty="0">
                <a:latin typeface="Trebuchet MS"/>
                <a:cs typeface="Trebuchet MS"/>
              </a:rPr>
              <a:t>CLEARLY)</a:t>
            </a:r>
            <a:endParaRPr sz="1300">
              <a:latin typeface="Trebuchet MS"/>
              <a:cs typeface="Trebuchet MS"/>
            </a:endParaRPr>
          </a:p>
          <a:p>
            <a:pPr marL="441959" indent="-215265">
              <a:lnSpc>
                <a:spcPct val="100000"/>
              </a:lnSpc>
              <a:spcBef>
                <a:spcPts val="1150"/>
              </a:spcBef>
              <a:buAutoNum type="arabicPeriod" startAt="39"/>
              <a:tabLst>
                <a:tab pos="442595" algn="l"/>
              </a:tabLst>
            </a:pP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25" dirty="0">
                <a:latin typeface="Trebuchet MS"/>
                <a:cs typeface="Trebuchet MS"/>
              </a:rPr>
              <a:t>number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25" dirty="0">
                <a:latin typeface="Trebuchet MS"/>
                <a:cs typeface="Trebuchet MS"/>
              </a:rPr>
              <a:t>games </a:t>
            </a:r>
            <a:r>
              <a:rPr sz="1100" spc="-40" dirty="0">
                <a:latin typeface="Trebuchet MS"/>
                <a:cs typeface="Trebuchet MS"/>
              </a:rPr>
              <a:t>played </a:t>
            </a:r>
            <a:r>
              <a:rPr sz="1100" spc="-30" dirty="0">
                <a:latin typeface="Trebuchet MS"/>
                <a:cs typeface="Trebuchet MS"/>
              </a:rPr>
              <a:t>by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injured </a:t>
            </a:r>
            <a:r>
              <a:rPr sz="1100" spc="-40" dirty="0">
                <a:latin typeface="Trebuchet MS"/>
                <a:cs typeface="Trebuchet MS"/>
              </a:rPr>
              <a:t>player 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this </a:t>
            </a:r>
            <a:r>
              <a:rPr sz="1100" i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season</a:t>
            </a:r>
            <a:r>
              <a:rPr sz="1100" i="1" spc="-2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prior </a:t>
            </a:r>
            <a:r>
              <a:rPr sz="1100" spc="-30" dirty="0">
                <a:latin typeface="Trebuchet MS"/>
                <a:cs typeface="Trebuchet MS"/>
              </a:rPr>
              <a:t>to</a:t>
            </a:r>
            <a:r>
              <a:rPr sz="1100" spc="10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injury?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rabicPeriod" startAt="39"/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rebuchet MS"/>
              <a:buAutoNum type="arabicPeriod" startAt="39"/>
            </a:pPr>
            <a:endParaRPr sz="1600">
              <a:latin typeface="Trebuchet MS"/>
              <a:cs typeface="Trebuchet MS"/>
            </a:endParaRPr>
          </a:p>
          <a:p>
            <a:pPr marL="441959" marR="6350" indent="-215265">
              <a:lnSpc>
                <a:spcPct val="120000"/>
              </a:lnSpc>
              <a:buAutoNum type="arabicPeriod" startAt="39"/>
              <a:tabLst>
                <a:tab pos="442595" algn="l"/>
              </a:tabLst>
            </a:pPr>
            <a:r>
              <a:rPr sz="1100" spc="-25" dirty="0">
                <a:latin typeface="Trebuchet MS"/>
                <a:cs typeface="Trebuchet MS"/>
              </a:rPr>
              <a:t>Within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last </a:t>
            </a:r>
            <a:r>
              <a:rPr sz="1100" spc="-10" dirty="0">
                <a:latin typeface="Trebuchet MS"/>
                <a:cs typeface="Trebuchet MS"/>
              </a:rPr>
              <a:t>12 </a:t>
            </a:r>
            <a:r>
              <a:rPr sz="1100" spc="-15" dirty="0">
                <a:latin typeface="Trebuchet MS"/>
                <a:cs typeface="Trebuchet MS"/>
              </a:rPr>
              <a:t>months </a:t>
            </a:r>
            <a:r>
              <a:rPr sz="1100" spc="-35" dirty="0">
                <a:latin typeface="Trebuchet MS"/>
                <a:cs typeface="Trebuchet MS"/>
              </a:rPr>
              <a:t>did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injured player </a:t>
            </a:r>
            <a:r>
              <a:rPr sz="1100" spc="-50" dirty="0">
                <a:latin typeface="Trebuchet MS"/>
                <a:cs typeface="Trebuchet MS"/>
              </a:rPr>
              <a:t>receive </a:t>
            </a:r>
            <a:r>
              <a:rPr sz="1100" spc="-40" dirty="0">
                <a:latin typeface="Trebuchet MS"/>
                <a:cs typeface="Trebuchet MS"/>
              </a:rPr>
              <a:t>training </a:t>
            </a:r>
            <a:r>
              <a:rPr sz="1100" spc="-35" dirty="0">
                <a:latin typeface="Trebuchet MS"/>
                <a:cs typeface="Trebuchet MS"/>
              </a:rPr>
              <a:t>from </a:t>
            </a:r>
            <a:r>
              <a:rPr sz="1100" spc="-40" dirty="0">
                <a:latin typeface="Trebuchet MS"/>
                <a:cs typeface="Trebuchet MS"/>
              </a:rPr>
              <a:t>a </a:t>
            </a:r>
            <a:r>
              <a:rPr sz="1100" spc="-45" dirty="0">
                <a:latin typeface="Trebuchet MS"/>
                <a:cs typeface="Trebuchet MS"/>
              </a:rPr>
              <a:t>qualified </a:t>
            </a:r>
            <a:r>
              <a:rPr sz="1100" spc="24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coach/trainer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on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how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to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safely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correctly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perform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following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activities?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rabicPeriod" startAt="39"/>
            </a:pPr>
            <a:endParaRPr sz="155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buAutoNum type="alphaLcPeriod"/>
              <a:tabLst>
                <a:tab pos="873125" algn="l"/>
              </a:tabLst>
            </a:pPr>
            <a:r>
              <a:rPr sz="1100" spc="-50" dirty="0">
                <a:latin typeface="Trebuchet MS"/>
                <a:cs typeface="Trebuchet MS"/>
              </a:rPr>
              <a:t>Tackling </a:t>
            </a:r>
            <a:r>
              <a:rPr sz="1100" spc="-35" dirty="0">
                <a:latin typeface="Trebuchet MS"/>
                <a:cs typeface="Trebuchet MS"/>
              </a:rPr>
              <a:t>techniques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15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UnDotum"/>
                <a:cs typeface="UnDotum"/>
              </a:rPr>
              <a:t></a:t>
            </a:r>
            <a:r>
              <a:rPr sz="1100" spc="5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873125" algn="l"/>
              </a:tabLst>
            </a:pPr>
            <a:r>
              <a:rPr sz="1100" spc="-50" dirty="0">
                <a:latin typeface="Trebuchet MS"/>
                <a:cs typeface="Trebuchet MS"/>
              </a:rPr>
              <a:t>Ball </a:t>
            </a:r>
            <a:r>
              <a:rPr sz="1100" spc="-40" dirty="0">
                <a:latin typeface="Trebuchet MS"/>
                <a:cs typeface="Trebuchet MS"/>
              </a:rPr>
              <a:t>carrying </a:t>
            </a:r>
            <a:r>
              <a:rPr sz="1100" spc="-35" dirty="0">
                <a:latin typeface="Trebuchet MS"/>
                <a:cs typeface="Trebuchet MS"/>
              </a:rPr>
              <a:t>techniques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40" dirty="0">
                <a:latin typeface="Trebuchet MS"/>
                <a:cs typeface="Trebuchet MS"/>
              </a:rPr>
              <a:t> </a:t>
            </a:r>
            <a:r>
              <a:rPr sz="1100" spc="50" dirty="0">
                <a:latin typeface="UnDotum"/>
                <a:cs typeface="UnDotum"/>
              </a:rPr>
              <a:t></a:t>
            </a:r>
            <a:r>
              <a:rPr sz="1100" spc="50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873125" algn="l"/>
              </a:tabLst>
            </a:pPr>
            <a:r>
              <a:rPr sz="1100" spc="-45" dirty="0">
                <a:latin typeface="Trebuchet MS"/>
                <a:cs typeface="Trebuchet MS"/>
              </a:rPr>
              <a:t>Safe </a:t>
            </a:r>
            <a:r>
              <a:rPr sz="1100" spc="-35" dirty="0">
                <a:latin typeface="Trebuchet MS"/>
                <a:cs typeface="Trebuchet MS"/>
              </a:rPr>
              <a:t>techniques in </a:t>
            </a:r>
            <a:r>
              <a:rPr sz="1100" spc="-45" dirty="0">
                <a:latin typeface="Trebuchet MS"/>
                <a:cs typeface="Trebuchet MS"/>
              </a:rPr>
              <a:t>contact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240" dirty="0">
                <a:latin typeface="Trebuchet MS"/>
                <a:cs typeface="Trebuchet MS"/>
              </a:rPr>
              <a:t> </a:t>
            </a:r>
            <a:r>
              <a:rPr sz="1100" spc="45" dirty="0">
                <a:latin typeface="UnDotum"/>
                <a:cs typeface="UnDotum"/>
              </a:rPr>
              <a:t></a:t>
            </a:r>
            <a:r>
              <a:rPr sz="1100" spc="4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873125" algn="l"/>
              </a:tabLst>
            </a:pPr>
            <a:r>
              <a:rPr sz="1100" spc="-30" dirty="0">
                <a:latin typeface="Trebuchet MS"/>
                <a:cs typeface="Trebuchet MS"/>
              </a:rPr>
              <a:t>Scrum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techniques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UnDotum"/>
                <a:cs typeface="UnDotum"/>
              </a:rPr>
              <a:t></a:t>
            </a:r>
            <a:r>
              <a:rPr sz="1100" spc="55" dirty="0">
                <a:latin typeface="Trebuchet MS"/>
                <a:cs typeface="Trebuchet MS"/>
              </a:rPr>
              <a:t>No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UnDotum"/>
                <a:cs typeface="UnDotum"/>
              </a:rPr>
              <a:t></a:t>
            </a:r>
            <a:r>
              <a:rPr sz="1100" spc="20" dirty="0">
                <a:latin typeface="Trebuchet MS"/>
                <a:cs typeface="Trebuchet MS"/>
              </a:rPr>
              <a:t>Not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relevant</a:t>
            </a:r>
            <a:endParaRPr sz="1100">
              <a:latin typeface="Trebuchet MS"/>
              <a:cs typeface="Trebuchet MS"/>
            </a:endParaRPr>
          </a:p>
          <a:p>
            <a:pPr marL="873125" lvl="1" indent="-215900">
              <a:lnSpc>
                <a:spcPct val="100000"/>
              </a:lnSpc>
              <a:spcBef>
                <a:spcPts val="270"/>
              </a:spcBef>
              <a:buAutoNum type="alphaLcPeriod"/>
              <a:tabLst>
                <a:tab pos="873125" algn="l"/>
              </a:tabLst>
            </a:pPr>
            <a:r>
              <a:rPr sz="1100" spc="-30" dirty="0">
                <a:latin typeface="Trebuchet MS"/>
                <a:cs typeface="Trebuchet MS"/>
              </a:rPr>
              <a:t>Scrum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engagement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50" dirty="0">
                <a:latin typeface="UnDotum"/>
                <a:cs typeface="UnDotum"/>
              </a:rPr>
              <a:t></a:t>
            </a:r>
            <a:r>
              <a:rPr sz="1100" spc="50" dirty="0">
                <a:latin typeface="Trebuchet MS"/>
                <a:cs typeface="Trebuchet MS"/>
              </a:rPr>
              <a:t>No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UnDotum"/>
                <a:cs typeface="UnDotum"/>
              </a:rPr>
              <a:t></a:t>
            </a:r>
            <a:r>
              <a:rPr sz="1100" spc="20" dirty="0">
                <a:latin typeface="Trebuchet MS"/>
                <a:cs typeface="Trebuchet MS"/>
              </a:rPr>
              <a:t>Not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endParaRPr sz="1100">
              <a:latin typeface="Trebuchet MS"/>
              <a:cs typeface="Trebuchet MS"/>
            </a:endParaRPr>
          </a:p>
          <a:p>
            <a:pPr marL="873125" lvl="1" indent="-216535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872490" algn="l"/>
                <a:tab pos="873760" algn="l"/>
              </a:tabLst>
            </a:pPr>
            <a:r>
              <a:rPr sz="1100" spc="-50" dirty="0">
                <a:latin typeface="Trebuchet MS"/>
                <a:cs typeface="Trebuchet MS"/>
              </a:rPr>
              <a:t>Falling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correctly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collapsed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scrum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50" dirty="0">
                <a:latin typeface="UnDotum"/>
                <a:cs typeface="UnDotum"/>
              </a:rPr>
              <a:t></a:t>
            </a:r>
            <a:r>
              <a:rPr sz="1100" spc="50" dirty="0">
                <a:latin typeface="Trebuchet MS"/>
                <a:cs typeface="Trebuchet MS"/>
              </a:rPr>
              <a:t>No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25" dirty="0">
                <a:latin typeface="UnDotum"/>
                <a:cs typeface="UnDotum"/>
              </a:rPr>
              <a:t></a:t>
            </a:r>
            <a:r>
              <a:rPr sz="1100" spc="25" dirty="0">
                <a:latin typeface="Trebuchet MS"/>
                <a:cs typeface="Trebuchet MS"/>
              </a:rPr>
              <a:t>Not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relevant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254"/>
              </a:spcBef>
              <a:buAutoNum type="alphaLcPeriod"/>
              <a:tabLst>
                <a:tab pos="873125" algn="l"/>
              </a:tabLst>
            </a:pPr>
            <a:r>
              <a:rPr sz="1100" spc="-40" dirty="0">
                <a:latin typeface="Trebuchet MS"/>
                <a:cs typeface="Trebuchet MS"/>
              </a:rPr>
              <a:t>Ruck </a:t>
            </a:r>
            <a:r>
              <a:rPr sz="1100" spc="-35" dirty="0">
                <a:latin typeface="Trebuchet MS"/>
                <a:cs typeface="Trebuchet MS"/>
              </a:rPr>
              <a:t>techniques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17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UnDotum"/>
                <a:cs typeface="UnDotum"/>
              </a:rPr>
              <a:t></a:t>
            </a:r>
            <a:r>
              <a:rPr sz="1100" spc="5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270"/>
              </a:spcBef>
              <a:buAutoNum type="alphaLcPeriod"/>
              <a:tabLst>
                <a:tab pos="873125" algn="l"/>
              </a:tabLst>
            </a:pPr>
            <a:r>
              <a:rPr sz="1100" spc="-35" dirty="0">
                <a:latin typeface="Trebuchet MS"/>
                <a:cs typeface="Trebuchet MS"/>
              </a:rPr>
              <a:t>Entering </a:t>
            </a:r>
            <a:r>
              <a:rPr sz="1100" spc="-40" dirty="0">
                <a:latin typeface="Trebuchet MS"/>
                <a:cs typeface="Trebuchet MS"/>
              </a:rPr>
              <a:t>the ruck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195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UnDotum"/>
                <a:cs typeface="UnDotum"/>
              </a:rPr>
              <a:t></a:t>
            </a:r>
            <a:r>
              <a:rPr sz="1100" spc="5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872490" algn="l"/>
                <a:tab pos="873125" algn="l"/>
              </a:tabLst>
            </a:pPr>
            <a:r>
              <a:rPr sz="1100" spc="15" dirty="0">
                <a:latin typeface="Trebuchet MS"/>
                <a:cs typeface="Trebuchet MS"/>
              </a:rPr>
              <a:t>Maul </a:t>
            </a:r>
            <a:r>
              <a:rPr sz="1100" spc="-35" dirty="0">
                <a:latin typeface="Trebuchet MS"/>
                <a:cs typeface="Trebuchet MS"/>
              </a:rPr>
              <a:t>techniques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215" dirty="0">
                <a:latin typeface="Trebuchet MS"/>
                <a:cs typeface="Trebuchet MS"/>
              </a:rPr>
              <a:t> </a:t>
            </a:r>
            <a:r>
              <a:rPr sz="1100" spc="50" dirty="0">
                <a:latin typeface="UnDotum"/>
                <a:cs typeface="UnDotum"/>
              </a:rPr>
              <a:t></a:t>
            </a:r>
            <a:r>
              <a:rPr sz="1100" spc="50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270"/>
              </a:spcBef>
              <a:buAutoNum type="alphaLcPeriod"/>
              <a:tabLst>
                <a:tab pos="872490" algn="l"/>
                <a:tab pos="873125" algn="l"/>
              </a:tabLst>
            </a:pPr>
            <a:r>
              <a:rPr sz="1100" spc="-35" dirty="0">
                <a:latin typeface="Trebuchet MS"/>
                <a:cs typeface="Trebuchet MS"/>
              </a:rPr>
              <a:t>Entering </a:t>
            </a:r>
            <a:r>
              <a:rPr sz="1100" spc="-40" dirty="0">
                <a:latin typeface="Trebuchet MS"/>
                <a:cs typeface="Trebuchet MS"/>
              </a:rPr>
              <a:t>a </a:t>
            </a:r>
            <a:r>
              <a:rPr sz="1100" spc="-35" dirty="0">
                <a:latin typeface="Trebuchet MS"/>
                <a:cs typeface="Trebuchet MS"/>
              </a:rPr>
              <a:t>maul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215" dirty="0">
                <a:latin typeface="Trebuchet MS"/>
                <a:cs typeface="Trebuchet MS"/>
              </a:rPr>
              <a:t> </a:t>
            </a:r>
            <a:r>
              <a:rPr sz="1100" spc="50" dirty="0">
                <a:latin typeface="UnDotum"/>
                <a:cs typeface="UnDotum"/>
              </a:rPr>
              <a:t></a:t>
            </a:r>
            <a:r>
              <a:rPr sz="1100" spc="50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254"/>
              </a:spcBef>
              <a:buAutoNum type="alphaLcPeriod"/>
              <a:tabLst>
                <a:tab pos="873125" algn="l"/>
              </a:tabLst>
            </a:pPr>
            <a:r>
              <a:rPr sz="1100" spc="-45" dirty="0">
                <a:latin typeface="Trebuchet MS"/>
                <a:cs typeface="Trebuchet MS"/>
              </a:rPr>
              <a:t>Lineout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techniques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UnDotum"/>
                <a:cs typeface="UnDotum"/>
              </a:rPr>
              <a:t></a:t>
            </a:r>
            <a:r>
              <a:rPr sz="1100" spc="55" dirty="0">
                <a:latin typeface="Trebuchet MS"/>
                <a:cs typeface="Trebuchet MS"/>
              </a:rPr>
              <a:t>No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UnDotum"/>
                <a:cs typeface="UnDotum"/>
              </a:rPr>
              <a:t></a:t>
            </a:r>
            <a:r>
              <a:rPr sz="1100" spc="20" dirty="0">
                <a:latin typeface="Trebuchet MS"/>
                <a:cs typeface="Trebuchet MS"/>
              </a:rPr>
              <a:t>Not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endParaRPr sz="110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872490" algn="l"/>
                <a:tab pos="873125" algn="l"/>
              </a:tabLst>
            </a:pPr>
            <a:r>
              <a:rPr sz="1100" spc="-30" dirty="0">
                <a:latin typeface="Trebuchet MS"/>
                <a:cs typeface="Trebuchet MS"/>
              </a:rPr>
              <a:t>Supporting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lineout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UnDotum"/>
                <a:cs typeface="UnDotum"/>
              </a:rPr>
              <a:t></a:t>
            </a:r>
            <a:r>
              <a:rPr sz="1100" spc="55" dirty="0">
                <a:latin typeface="Trebuchet MS"/>
                <a:cs typeface="Trebuchet MS"/>
              </a:rPr>
              <a:t>No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UnDotum"/>
                <a:cs typeface="UnDotum"/>
              </a:rPr>
              <a:t></a:t>
            </a:r>
            <a:r>
              <a:rPr sz="1100" spc="20" dirty="0">
                <a:latin typeface="Trebuchet MS"/>
                <a:cs typeface="Trebuchet MS"/>
              </a:rPr>
              <a:t>Not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endParaRPr sz="1100">
              <a:latin typeface="Trebuchet MS"/>
              <a:cs typeface="Trebuchet MS"/>
            </a:endParaRPr>
          </a:p>
          <a:p>
            <a:pPr marL="873125" lvl="1" indent="-216535">
              <a:lnSpc>
                <a:spcPct val="100000"/>
              </a:lnSpc>
              <a:spcBef>
                <a:spcPts val="270"/>
              </a:spcBef>
              <a:buAutoNum type="alphaLcPeriod"/>
              <a:tabLst>
                <a:tab pos="873760" algn="l"/>
              </a:tabLst>
            </a:pPr>
            <a:r>
              <a:rPr sz="1100" spc="-30" dirty="0">
                <a:latin typeface="Trebuchet MS"/>
                <a:cs typeface="Trebuchet MS"/>
              </a:rPr>
              <a:t>Supporting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jumper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kick‐off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dirty="0">
                <a:latin typeface="UnDotum"/>
                <a:cs typeface="UnDotum"/>
              </a:rPr>
              <a:t></a:t>
            </a:r>
            <a:r>
              <a:rPr sz="1100" dirty="0">
                <a:latin typeface="Trebuchet MS"/>
                <a:cs typeface="Trebuchet MS"/>
              </a:rPr>
              <a:t>Yes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50" dirty="0">
                <a:latin typeface="UnDotum"/>
                <a:cs typeface="UnDotum"/>
              </a:rPr>
              <a:t></a:t>
            </a:r>
            <a:r>
              <a:rPr sz="1100" spc="50" dirty="0">
                <a:latin typeface="Trebuchet MS"/>
                <a:cs typeface="Trebuchet MS"/>
              </a:rPr>
              <a:t>No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UnDotum"/>
                <a:cs typeface="UnDotum"/>
              </a:rPr>
              <a:t></a:t>
            </a:r>
            <a:r>
              <a:rPr sz="1100" spc="20" dirty="0">
                <a:latin typeface="Trebuchet MS"/>
                <a:cs typeface="Trebuchet MS"/>
              </a:rPr>
              <a:t>Not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endParaRPr sz="11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rebuchet MS"/>
              <a:buAutoNum type="alphaLcPeriod"/>
            </a:pPr>
            <a:endParaRPr sz="1350">
              <a:latin typeface="Trebuchet MS"/>
              <a:cs typeface="Trebuchet MS"/>
            </a:endParaRPr>
          </a:p>
          <a:p>
            <a:pPr marL="441959" marR="6350" indent="-215265">
              <a:lnSpc>
                <a:spcPct val="120000"/>
              </a:lnSpc>
              <a:spcBef>
                <a:spcPts val="5"/>
              </a:spcBef>
              <a:buAutoNum type="arabicPeriod" startAt="39"/>
              <a:tabLst>
                <a:tab pos="442595" algn="l"/>
              </a:tabLst>
            </a:pP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player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have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i="1" spc="-45" dirty="0">
                <a:latin typeface="Trebuchet MS"/>
                <a:cs typeface="Trebuchet MS"/>
              </a:rPr>
              <a:t>regular</a:t>
            </a:r>
            <a:r>
              <a:rPr sz="1100" i="1" spc="-60" dirty="0">
                <a:latin typeface="Trebuchet MS"/>
                <a:cs typeface="Trebuchet MS"/>
              </a:rPr>
              <a:t> </a:t>
            </a:r>
            <a:r>
              <a:rPr sz="1100" i="1" spc="-30" dirty="0">
                <a:latin typeface="Trebuchet MS"/>
                <a:cs typeface="Trebuchet MS"/>
              </a:rPr>
              <a:t>coach</a:t>
            </a:r>
            <a:r>
              <a:rPr sz="1100" i="1" spc="-45" dirty="0">
                <a:latin typeface="Trebuchet MS"/>
                <a:cs typeface="Trebuchet MS"/>
              </a:rPr>
              <a:t> </a:t>
            </a:r>
            <a:r>
              <a:rPr sz="1100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other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than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head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coach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team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charge 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5" dirty="0">
                <a:latin typeface="Trebuchet MS"/>
                <a:cs typeface="Trebuchet MS"/>
              </a:rPr>
              <a:t>his/her </a:t>
            </a:r>
            <a:r>
              <a:rPr sz="1100" spc="-25" dirty="0">
                <a:latin typeface="Trebuchet MS"/>
                <a:cs typeface="Trebuchet MS"/>
              </a:rPr>
              <a:t>rugby</a:t>
            </a:r>
            <a:r>
              <a:rPr sz="1100" spc="-14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development?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 startAt="39"/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tabLst>
                <a:tab pos="1732914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</a:pPr>
            <a:r>
              <a:rPr sz="1100" spc="-45" dirty="0">
                <a:latin typeface="Trebuchet MS"/>
                <a:cs typeface="Trebuchet MS"/>
              </a:rPr>
              <a:t>If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Yes,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then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answer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41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(a‐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e)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buAutoNum type="alphaLcPeriod"/>
              <a:tabLst>
                <a:tab pos="873125" algn="l"/>
              </a:tabLst>
            </a:pPr>
            <a:r>
              <a:rPr sz="1100" spc="-30" dirty="0">
                <a:latin typeface="Trebuchet MS"/>
                <a:cs typeface="Trebuchet MS"/>
              </a:rPr>
              <a:t>Had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coach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attended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SARU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WORLD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RUGBY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Level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coaching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course?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tabLst>
                <a:tab pos="1732914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19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3550285" cy="6775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657225">
              <a:lnSpc>
                <a:spcPct val="100000"/>
              </a:lnSpc>
              <a:spcBef>
                <a:spcPts val="5"/>
              </a:spcBef>
            </a:pPr>
            <a:r>
              <a:rPr sz="1100" spc="-75" dirty="0">
                <a:latin typeface="Trebuchet MS"/>
                <a:cs typeface="Trebuchet MS"/>
              </a:rPr>
              <a:t>b. </a:t>
            </a:r>
            <a:r>
              <a:rPr sz="1100" spc="-45" dirty="0">
                <a:latin typeface="Trebuchet MS"/>
                <a:cs typeface="Trebuchet MS"/>
              </a:rPr>
              <a:t>If Yes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40" dirty="0">
                <a:latin typeface="Trebuchet MS"/>
                <a:cs typeface="Trebuchet MS"/>
              </a:rPr>
              <a:t>give </a:t>
            </a:r>
            <a:r>
              <a:rPr sz="1100" spc="-45" dirty="0">
                <a:latin typeface="Trebuchet MS"/>
                <a:cs typeface="Trebuchet MS"/>
              </a:rPr>
              <a:t>details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26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coach’s </a:t>
            </a:r>
            <a:r>
              <a:rPr sz="1100" spc="-45" dirty="0">
                <a:latin typeface="Trebuchet MS"/>
                <a:cs typeface="Trebuchet MS"/>
              </a:rPr>
              <a:t>training: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35700" y="1262161"/>
            <a:ext cx="4713605" cy="0"/>
          </a:xfrm>
          <a:custGeom>
            <a:avLst/>
            <a:gdLst/>
            <a:ahLst/>
            <a:cxnLst/>
            <a:rect l="l" t="t" r="r" b="b"/>
            <a:pathLst>
              <a:path w="4713605">
                <a:moveTo>
                  <a:pt x="0" y="0"/>
                </a:moveTo>
                <a:lnTo>
                  <a:pt x="471338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5700" y="1463335"/>
            <a:ext cx="4713605" cy="0"/>
          </a:xfrm>
          <a:custGeom>
            <a:avLst/>
            <a:gdLst/>
            <a:ahLst/>
            <a:cxnLst/>
            <a:rect l="l" t="t" r="r" b="b"/>
            <a:pathLst>
              <a:path w="4713605">
                <a:moveTo>
                  <a:pt x="0" y="0"/>
                </a:moveTo>
                <a:lnTo>
                  <a:pt x="4713371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23000" y="1688731"/>
            <a:ext cx="261937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95" dirty="0">
                <a:latin typeface="Trebuchet MS"/>
                <a:cs typeface="Trebuchet MS"/>
              </a:rPr>
              <a:t>c. </a:t>
            </a:r>
            <a:r>
              <a:rPr sz="1100" spc="-35" dirty="0">
                <a:latin typeface="Trebuchet MS"/>
                <a:cs typeface="Trebuchet MS"/>
              </a:rPr>
              <a:t>Date 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20" dirty="0">
                <a:latin typeface="Trebuchet MS"/>
                <a:cs typeface="Trebuchet MS"/>
              </a:rPr>
              <a:t>most </a:t>
            </a:r>
            <a:r>
              <a:rPr sz="1100" spc="-45" dirty="0">
                <a:latin typeface="Trebuchet MS"/>
                <a:cs typeface="Trebuchet MS"/>
              </a:rPr>
              <a:t>recent </a:t>
            </a:r>
            <a:r>
              <a:rPr sz="1100" spc="-30" dirty="0">
                <a:latin typeface="Trebuchet MS"/>
                <a:cs typeface="Trebuchet MS"/>
              </a:rPr>
              <a:t>course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attended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3140" y="2293012"/>
            <a:ext cx="5204460" cy="62363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57860" indent="-216535">
              <a:lnSpc>
                <a:spcPct val="100000"/>
              </a:lnSpc>
              <a:spcBef>
                <a:spcPts val="125"/>
              </a:spcBef>
              <a:buAutoNum type="alphaLcPeriod" startAt="4"/>
              <a:tabLst>
                <a:tab pos="658495" algn="l"/>
              </a:tabLst>
            </a:pPr>
            <a:r>
              <a:rPr sz="1100" spc="-30" dirty="0">
                <a:latin typeface="Trebuchet MS"/>
                <a:cs typeface="Trebuchet MS"/>
              </a:rPr>
              <a:t>Had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coach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attended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BokSmart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Rugby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Safety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course?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lphaLcPeriod" startAt="4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tabLst>
                <a:tab pos="15182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657860" indent="-216535">
              <a:lnSpc>
                <a:spcPct val="100000"/>
              </a:lnSpc>
              <a:buAutoNum type="alphaLcPeriod" startAt="5"/>
              <a:tabLst>
                <a:tab pos="658495" algn="l"/>
                <a:tab pos="3836035" algn="l"/>
              </a:tabLst>
            </a:pPr>
            <a:r>
              <a:rPr sz="1100" spc="-45" dirty="0">
                <a:latin typeface="Trebuchet MS"/>
                <a:cs typeface="Trebuchet MS"/>
              </a:rPr>
              <a:t>If Yes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35" dirty="0">
                <a:latin typeface="Trebuchet MS"/>
                <a:cs typeface="Trebuchet MS"/>
              </a:rPr>
              <a:t>provide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25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coach’s </a:t>
            </a:r>
            <a:r>
              <a:rPr sz="1100" spc="-35" dirty="0">
                <a:latin typeface="Trebuchet MS"/>
                <a:cs typeface="Trebuchet MS"/>
              </a:rPr>
              <a:t>BS‐number: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0" dirty="0">
                <a:latin typeface="Trebuchet MS"/>
                <a:cs typeface="Trebuchet MS"/>
              </a:rPr>
              <a:t>42.</a:t>
            </a:r>
            <a:endParaRPr sz="1100">
              <a:latin typeface="Trebuchet MS"/>
              <a:cs typeface="Trebuchet MS"/>
            </a:endParaRPr>
          </a:p>
          <a:p>
            <a:pPr marL="657860" marR="5080" indent="-215900">
              <a:lnSpc>
                <a:spcPct val="120000"/>
              </a:lnSpc>
              <a:buAutoNum type="alphaLcPeriod"/>
              <a:tabLst>
                <a:tab pos="658495" algn="l"/>
              </a:tabLst>
            </a:pPr>
            <a:r>
              <a:rPr sz="1100" spc="-20" dirty="0">
                <a:latin typeface="Trebuchet MS"/>
                <a:cs typeface="Trebuchet MS"/>
              </a:rPr>
              <a:t>Did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50" dirty="0">
                <a:latin typeface="Trebuchet MS"/>
                <a:cs typeface="Trebuchet MS"/>
              </a:rPr>
              <a:t>receive specific 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coaching</a:t>
            </a:r>
            <a:r>
              <a:rPr sz="1100" spc="-35" dirty="0">
                <a:latin typeface="Trebuchet MS"/>
                <a:cs typeface="Trebuchet MS"/>
              </a:rPr>
              <a:t> for </a:t>
            </a:r>
            <a:r>
              <a:rPr sz="1100" spc="-45" dirty="0">
                <a:latin typeface="Trebuchet MS"/>
                <a:cs typeface="Trebuchet MS"/>
              </a:rPr>
              <a:t>his/her </a:t>
            </a:r>
            <a:r>
              <a:rPr sz="1100" spc="-30" dirty="0">
                <a:latin typeface="Trebuchet MS"/>
                <a:cs typeface="Trebuchet MS"/>
              </a:rPr>
              <a:t>position by </a:t>
            </a:r>
            <a:r>
              <a:rPr sz="1100" spc="-40" dirty="0">
                <a:latin typeface="Trebuchet MS"/>
                <a:cs typeface="Trebuchet MS"/>
              </a:rPr>
              <a:t>a </a:t>
            </a:r>
            <a:r>
              <a:rPr sz="1100" spc="-45" dirty="0">
                <a:latin typeface="Trebuchet MS"/>
                <a:cs typeface="Trebuchet MS"/>
              </a:rPr>
              <a:t>qualified  </a:t>
            </a:r>
            <a:r>
              <a:rPr sz="1100" spc="-15" dirty="0">
                <a:latin typeface="Trebuchet MS"/>
                <a:cs typeface="Trebuchet MS"/>
              </a:rPr>
              <a:t>coach?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tabLst>
                <a:tab pos="15182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rebuchet MS"/>
              <a:cs typeface="Trebuchet MS"/>
            </a:endParaRPr>
          </a:p>
          <a:p>
            <a:pPr marL="657860" marR="5080" indent="-215900">
              <a:lnSpc>
                <a:spcPct val="120000"/>
              </a:lnSpc>
              <a:buAutoNum type="alphaLcPeriod" startAt="2"/>
              <a:tabLst>
                <a:tab pos="658495" algn="l"/>
              </a:tabLst>
            </a:pPr>
            <a:r>
              <a:rPr sz="1100" spc="-20" dirty="0">
                <a:latin typeface="Trebuchet MS"/>
                <a:cs typeface="Trebuchet MS"/>
              </a:rPr>
              <a:t>Did </a:t>
            </a:r>
            <a:r>
              <a:rPr sz="1100" spc="-40" dirty="0">
                <a:latin typeface="Trebuchet MS"/>
                <a:cs typeface="Trebuchet MS"/>
              </a:rPr>
              <a:t>the player </a:t>
            </a:r>
            <a:r>
              <a:rPr sz="1100" spc="-50" dirty="0">
                <a:latin typeface="Trebuchet MS"/>
                <a:cs typeface="Trebuchet MS"/>
              </a:rPr>
              <a:t>receive specific </a:t>
            </a:r>
            <a:r>
              <a:rPr sz="1100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conditioning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for </a:t>
            </a:r>
            <a:r>
              <a:rPr sz="1100" spc="-45" dirty="0">
                <a:latin typeface="Trebuchet MS"/>
                <a:cs typeface="Trebuchet MS"/>
              </a:rPr>
              <a:t>his/her </a:t>
            </a:r>
            <a:r>
              <a:rPr sz="1100" spc="-30" dirty="0">
                <a:latin typeface="Trebuchet MS"/>
                <a:cs typeface="Trebuchet MS"/>
              </a:rPr>
              <a:t>position by </a:t>
            </a:r>
            <a:r>
              <a:rPr sz="1100" spc="-40" dirty="0">
                <a:latin typeface="Trebuchet MS"/>
                <a:cs typeface="Trebuchet MS"/>
              </a:rPr>
              <a:t>a </a:t>
            </a:r>
            <a:r>
              <a:rPr sz="1100" spc="-45" dirty="0">
                <a:latin typeface="Trebuchet MS"/>
                <a:cs typeface="Trebuchet MS"/>
              </a:rPr>
              <a:t>qualified  </a:t>
            </a:r>
            <a:r>
              <a:rPr sz="1100" spc="-20" dirty="0">
                <a:latin typeface="Trebuchet MS"/>
                <a:cs typeface="Trebuchet MS"/>
              </a:rPr>
              <a:t>trainer?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tabLst>
                <a:tab pos="15182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rebuchet MS"/>
              <a:cs typeface="Trebuchet MS"/>
            </a:endParaRPr>
          </a:p>
          <a:p>
            <a:pPr marL="227329" marR="6350" indent="-215265">
              <a:lnSpc>
                <a:spcPct val="119500"/>
              </a:lnSpc>
              <a:buAutoNum type="arabicPeriod" startAt="43"/>
              <a:tabLst>
                <a:tab pos="227965" algn="l"/>
              </a:tabLst>
            </a:pPr>
            <a:r>
              <a:rPr sz="1100" spc="-10" dirty="0">
                <a:latin typeface="Trebuchet MS"/>
                <a:cs typeface="Trebuchet MS"/>
              </a:rPr>
              <a:t>How </a:t>
            </a:r>
            <a:r>
              <a:rPr sz="1100" spc="-25" dirty="0">
                <a:latin typeface="Trebuchet MS"/>
                <a:cs typeface="Trebuchet MS"/>
              </a:rPr>
              <a:t>long 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before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20" dirty="0">
                <a:latin typeface="Trebuchet MS"/>
                <a:cs typeface="Trebuchet MS"/>
              </a:rPr>
              <a:t>season </a:t>
            </a:r>
            <a:r>
              <a:rPr sz="1100" spc="-35" dirty="0">
                <a:latin typeface="Trebuchet MS"/>
                <a:cs typeface="Trebuchet MS"/>
              </a:rPr>
              <a:t>did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50" dirty="0">
                <a:latin typeface="Trebuchet MS"/>
                <a:cs typeface="Trebuchet MS"/>
              </a:rPr>
              <a:t>take </a:t>
            </a:r>
            <a:r>
              <a:rPr sz="1100" spc="-40" dirty="0">
                <a:latin typeface="Trebuchet MS"/>
                <a:cs typeface="Trebuchet MS"/>
              </a:rPr>
              <a:t>part </a:t>
            </a:r>
            <a:r>
              <a:rPr sz="1100" spc="-35" dirty="0">
                <a:latin typeface="Trebuchet MS"/>
                <a:cs typeface="Trebuchet MS"/>
              </a:rPr>
              <a:t>in </a:t>
            </a:r>
            <a:r>
              <a:rPr sz="1100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pre‐season</a:t>
            </a:r>
            <a:r>
              <a:rPr sz="1100" spc="-30" dirty="0">
                <a:latin typeface="Trebuchet MS"/>
                <a:cs typeface="Trebuchet MS"/>
              </a:rPr>
              <a:t> strength and  </a:t>
            </a:r>
            <a:r>
              <a:rPr sz="1100" spc="-35" dirty="0">
                <a:latin typeface="Trebuchet MS"/>
                <a:cs typeface="Trebuchet MS"/>
              </a:rPr>
              <a:t>fitness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conditioning?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rabicPeriod" startAt="43"/>
            </a:pPr>
            <a:endParaRPr sz="155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Never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1‐2 weeks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3‐4 weeks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0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1‐2 </a:t>
            </a:r>
            <a:r>
              <a:rPr sz="1100" spc="-15" dirty="0">
                <a:latin typeface="Trebuchet MS"/>
                <a:cs typeface="Trebuchet MS"/>
              </a:rPr>
              <a:t>months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0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2‐3 </a:t>
            </a:r>
            <a:r>
              <a:rPr sz="1100" spc="-15" dirty="0">
                <a:latin typeface="Trebuchet MS"/>
                <a:cs typeface="Trebuchet MS"/>
              </a:rPr>
              <a:t>months</a:t>
            </a:r>
            <a:endParaRPr sz="11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5" dirty="0">
                <a:latin typeface="UnDotum"/>
                <a:cs typeface="UnDotum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≥</a:t>
            </a:r>
            <a:r>
              <a:rPr sz="1100" spc="-11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3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months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rebuchet MS"/>
              <a:cs typeface="Trebuchet MS"/>
            </a:endParaRPr>
          </a:p>
          <a:p>
            <a:pPr marL="227329" marR="6350" indent="-215265">
              <a:lnSpc>
                <a:spcPct val="120000"/>
              </a:lnSpc>
              <a:buAutoNum type="arabicPeriod" startAt="44"/>
              <a:tabLst>
                <a:tab pos="227965" algn="l"/>
              </a:tabLst>
            </a:pPr>
            <a:r>
              <a:rPr sz="1100" spc="-10" dirty="0">
                <a:latin typeface="Trebuchet MS"/>
                <a:cs typeface="Trebuchet MS"/>
              </a:rPr>
              <a:t>How </a:t>
            </a:r>
            <a:r>
              <a:rPr sz="1100" spc="-25" dirty="0">
                <a:latin typeface="Trebuchet MS"/>
                <a:cs typeface="Trebuchet MS"/>
              </a:rPr>
              <a:t>many </a:t>
            </a:r>
            <a:r>
              <a:rPr sz="1100" spc="-40" dirty="0">
                <a:latin typeface="Trebuchet MS"/>
                <a:cs typeface="Trebuchet MS"/>
              </a:rPr>
              <a:t>training </a:t>
            </a:r>
            <a:r>
              <a:rPr sz="1100" spc="-20" dirty="0">
                <a:latin typeface="Trebuchet MS"/>
                <a:cs typeface="Trebuchet MS"/>
              </a:rPr>
              <a:t>sessions </a:t>
            </a:r>
            <a:r>
              <a:rPr sz="1100" spc="-35" dirty="0">
                <a:latin typeface="Trebuchet MS"/>
                <a:cs typeface="Trebuchet MS"/>
              </a:rPr>
              <a:t>did </a:t>
            </a:r>
            <a:r>
              <a:rPr sz="1100" spc="-40" dirty="0">
                <a:latin typeface="Trebuchet MS"/>
                <a:cs typeface="Trebuchet MS"/>
              </a:rPr>
              <a:t>the player undertake each week </a:t>
            </a:r>
            <a:r>
              <a:rPr sz="1100" spc="-30" dirty="0">
                <a:latin typeface="Trebuchet MS"/>
                <a:cs typeface="Trebuchet MS"/>
              </a:rPr>
              <a:t>during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pre‐  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season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period?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(Please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give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number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sessions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0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if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none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undertaken)</a:t>
            </a:r>
            <a:endParaRPr sz="1100">
              <a:latin typeface="Trebuchet MS"/>
              <a:cs typeface="Trebuchet MS"/>
            </a:endParaRPr>
          </a:p>
          <a:p>
            <a:pPr marL="657860" lvl="1" indent="-216535">
              <a:lnSpc>
                <a:spcPct val="100000"/>
              </a:lnSpc>
              <a:spcBef>
                <a:spcPts val="265"/>
              </a:spcBef>
              <a:buAutoNum type="alphaLcPeriod"/>
              <a:tabLst>
                <a:tab pos="658495" algn="l"/>
                <a:tab pos="3326129" algn="l"/>
              </a:tabLst>
            </a:pPr>
            <a:r>
              <a:rPr sz="1100" spc="-35" dirty="0">
                <a:latin typeface="Trebuchet MS"/>
                <a:cs typeface="Trebuchet MS"/>
              </a:rPr>
              <a:t>Individual </a:t>
            </a:r>
            <a:r>
              <a:rPr sz="1100" spc="-40" dirty="0">
                <a:latin typeface="Trebuchet MS"/>
                <a:cs typeface="Trebuchet MS"/>
              </a:rPr>
              <a:t>training </a:t>
            </a:r>
            <a:r>
              <a:rPr sz="1100" spc="-20" dirty="0">
                <a:latin typeface="Trebuchet MS"/>
                <a:cs typeface="Trebuchet MS"/>
              </a:rPr>
              <a:t>sessions </a:t>
            </a:r>
            <a:r>
              <a:rPr sz="1100" spc="-35" dirty="0">
                <a:latin typeface="Trebuchet MS"/>
                <a:cs typeface="Trebuchet MS"/>
              </a:rPr>
              <a:t>per</a:t>
            </a:r>
            <a:r>
              <a:rPr sz="1100" spc="-229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week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marL="657860" lvl="1" indent="-216535">
              <a:lnSpc>
                <a:spcPct val="100000"/>
              </a:lnSpc>
              <a:spcBef>
                <a:spcPts val="270"/>
              </a:spcBef>
              <a:buAutoNum type="alphaLcPeriod"/>
              <a:tabLst>
                <a:tab pos="658495" algn="l"/>
                <a:tab pos="3081020" algn="l"/>
              </a:tabLst>
            </a:pPr>
            <a:r>
              <a:rPr sz="1100" spc="-45" dirty="0">
                <a:latin typeface="Trebuchet MS"/>
                <a:cs typeface="Trebuchet MS"/>
              </a:rPr>
              <a:t>Team </a:t>
            </a:r>
            <a:r>
              <a:rPr sz="1100" spc="-40" dirty="0">
                <a:latin typeface="Trebuchet MS"/>
                <a:cs typeface="Trebuchet MS"/>
              </a:rPr>
              <a:t>training </a:t>
            </a:r>
            <a:r>
              <a:rPr sz="1100" spc="-20" dirty="0">
                <a:latin typeface="Trebuchet MS"/>
                <a:cs typeface="Trebuchet MS"/>
              </a:rPr>
              <a:t>sessions </a:t>
            </a:r>
            <a:r>
              <a:rPr sz="1100" spc="-35" dirty="0">
                <a:latin typeface="Trebuchet MS"/>
                <a:cs typeface="Trebuchet MS"/>
              </a:rPr>
              <a:t>per</a:t>
            </a:r>
            <a:r>
              <a:rPr sz="1100" spc="-229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week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50592" y="1918716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69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69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69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9410" y="191795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69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69" h="220980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69" h="220980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69" h="220980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69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69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69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18153" y="192176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6971" y="192176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9456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19456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4884"/>
                </a:lnTo>
                <a:lnTo>
                  <a:pt x="6096" y="214884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4"/>
                </a:moveTo>
                <a:lnTo>
                  <a:pt x="3048" y="214884"/>
                </a:lnTo>
                <a:lnTo>
                  <a:pt x="6096" y="217932"/>
                </a:lnTo>
                <a:lnTo>
                  <a:pt x="6096" y="214884"/>
                </a:lnTo>
                <a:close/>
              </a:path>
              <a:path w="344170" h="220980">
                <a:moveTo>
                  <a:pt x="337566" y="214884"/>
                </a:moveTo>
                <a:lnTo>
                  <a:pt x="6096" y="214884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4884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4884"/>
                </a:lnTo>
                <a:lnTo>
                  <a:pt x="343662" y="214884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4884"/>
                </a:moveTo>
                <a:lnTo>
                  <a:pt x="340614" y="214884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4884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03319" y="1889905"/>
            <a:ext cx="12192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35915" algn="l"/>
                <a:tab pos="784225" algn="l"/>
                <a:tab pos="1125220" algn="l"/>
              </a:tabLst>
            </a:pPr>
            <a:r>
              <a:rPr sz="1100" spc="-145" dirty="0">
                <a:latin typeface="Trebuchet MS"/>
                <a:cs typeface="Trebuchet MS"/>
              </a:rPr>
              <a:t>/	</a:t>
            </a:r>
            <a:r>
              <a:rPr sz="1425" spc="195" baseline="-17543" dirty="0">
                <a:solidFill>
                  <a:srgbClr val="D9D9D9"/>
                </a:solidFill>
                <a:latin typeface="Trebuchet MS"/>
                <a:cs typeface="Trebuchet MS"/>
              </a:rPr>
              <a:t>M	M	</a:t>
            </a:r>
            <a:r>
              <a:rPr sz="1100" spc="-145" dirty="0">
                <a:latin typeface="Trebuchet MS"/>
                <a:cs typeface="Trebuchet MS"/>
              </a:rPr>
              <a:t>/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46676" y="1914905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761"/>
                </a:lnTo>
                <a:lnTo>
                  <a:pt x="0" y="219455"/>
                </a:lnTo>
                <a:lnTo>
                  <a:pt x="1524" y="220979"/>
                </a:lnTo>
                <a:lnTo>
                  <a:pt x="342138" y="220979"/>
                </a:lnTo>
                <a:lnTo>
                  <a:pt x="343662" y="219455"/>
                </a:lnTo>
                <a:lnTo>
                  <a:pt x="343662" y="217931"/>
                </a:lnTo>
                <a:lnTo>
                  <a:pt x="6096" y="217931"/>
                </a:lnTo>
                <a:lnTo>
                  <a:pt x="3048" y="214883"/>
                </a:lnTo>
                <a:lnTo>
                  <a:pt x="6096" y="214883"/>
                </a:lnTo>
                <a:lnTo>
                  <a:pt x="6096" y="5333"/>
                </a:lnTo>
                <a:lnTo>
                  <a:pt x="3048" y="5333"/>
                </a:lnTo>
                <a:lnTo>
                  <a:pt x="6096" y="2285"/>
                </a:lnTo>
                <a:lnTo>
                  <a:pt x="343662" y="2285"/>
                </a:lnTo>
                <a:lnTo>
                  <a:pt x="343662" y="761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3"/>
                </a:moveTo>
                <a:lnTo>
                  <a:pt x="3048" y="214883"/>
                </a:lnTo>
                <a:lnTo>
                  <a:pt x="6096" y="217931"/>
                </a:lnTo>
                <a:lnTo>
                  <a:pt x="6096" y="214883"/>
                </a:lnTo>
                <a:close/>
              </a:path>
              <a:path w="344170" h="220980">
                <a:moveTo>
                  <a:pt x="337566" y="214883"/>
                </a:moveTo>
                <a:lnTo>
                  <a:pt x="6096" y="214883"/>
                </a:lnTo>
                <a:lnTo>
                  <a:pt x="6096" y="217931"/>
                </a:lnTo>
                <a:lnTo>
                  <a:pt x="337566" y="217931"/>
                </a:lnTo>
                <a:lnTo>
                  <a:pt x="337566" y="214883"/>
                </a:lnTo>
                <a:close/>
              </a:path>
              <a:path w="344170" h="220980">
                <a:moveTo>
                  <a:pt x="337566" y="2285"/>
                </a:moveTo>
                <a:lnTo>
                  <a:pt x="337566" y="217931"/>
                </a:lnTo>
                <a:lnTo>
                  <a:pt x="340614" y="214883"/>
                </a:lnTo>
                <a:lnTo>
                  <a:pt x="343662" y="214883"/>
                </a:lnTo>
                <a:lnTo>
                  <a:pt x="343662" y="5333"/>
                </a:lnTo>
                <a:lnTo>
                  <a:pt x="340614" y="5333"/>
                </a:lnTo>
                <a:lnTo>
                  <a:pt x="337566" y="2285"/>
                </a:lnTo>
                <a:close/>
              </a:path>
              <a:path w="344170" h="220980">
                <a:moveTo>
                  <a:pt x="343662" y="214883"/>
                </a:moveTo>
                <a:lnTo>
                  <a:pt x="340614" y="214883"/>
                </a:lnTo>
                <a:lnTo>
                  <a:pt x="337566" y="217931"/>
                </a:lnTo>
                <a:lnTo>
                  <a:pt x="343662" y="217931"/>
                </a:lnTo>
                <a:lnTo>
                  <a:pt x="343662" y="214883"/>
                </a:lnTo>
                <a:close/>
              </a:path>
              <a:path w="344170" h="220980">
                <a:moveTo>
                  <a:pt x="6096" y="2285"/>
                </a:moveTo>
                <a:lnTo>
                  <a:pt x="3048" y="5333"/>
                </a:lnTo>
                <a:lnTo>
                  <a:pt x="6096" y="5333"/>
                </a:lnTo>
                <a:lnTo>
                  <a:pt x="6096" y="2285"/>
                </a:lnTo>
                <a:close/>
              </a:path>
              <a:path w="344170" h="220980">
                <a:moveTo>
                  <a:pt x="337566" y="2285"/>
                </a:moveTo>
                <a:lnTo>
                  <a:pt x="6096" y="2285"/>
                </a:lnTo>
                <a:lnTo>
                  <a:pt x="6096" y="5333"/>
                </a:lnTo>
                <a:lnTo>
                  <a:pt x="337566" y="5333"/>
                </a:lnTo>
                <a:lnTo>
                  <a:pt x="337566" y="2285"/>
                </a:lnTo>
                <a:close/>
              </a:path>
              <a:path w="344170" h="220980">
                <a:moveTo>
                  <a:pt x="343662" y="2285"/>
                </a:moveTo>
                <a:lnTo>
                  <a:pt x="337566" y="2285"/>
                </a:lnTo>
                <a:lnTo>
                  <a:pt x="340614" y="5333"/>
                </a:lnTo>
                <a:lnTo>
                  <a:pt x="343662" y="5333"/>
                </a:lnTo>
                <a:lnTo>
                  <a:pt x="343662" y="2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95494" y="1914905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761"/>
                </a:lnTo>
                <a:lnTo>
                  <a:pt x="0" y="219455"/>
                </a:lnTo>
                <a:lnTo>
                  <a:pt x="1524" y="220979"/>
                </a:lnTo>
                <a:lnTo>
                  <a:pt x="342138" y="220979"/>
                </a:lnTo>
                <a:lnTo>
                  <a:pt x="343662" y="219455"/>
                </a:lnTo>
                <a:lnTo>
                  <a:pt x="343662" y="217931"/>
                </a:lnTo>
                <a:lnTo>
                  <a:pt x="6096" y="217931"/>
                </a:lnTo>
                <a:lnTo>
                  <a:pt x="3048" y="214883"/>
                </a:lnTo>
                <a:lnTo>
                  <a:pt x="6096" y="214883"/>
                </a:lnTo>
                <a:lnTo>
                  <a:pt x="6096" y="5333"/>
                </a:lnTo>
                <a:lnTo>
                  <a:pt x="3048" y="5333"/>
                </a:lnTo>
                <a:lnTo>
                  <a:pt x="6096" y="2285"/>
                </a:lnTo>
                <a:lnTo>
                  <a:pt x="343662" y="2285"/>
                </a:lnTo>
                <a:lnTo>
                  <a:pt x="343662" y="761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4883"/>
                </a:moveTo>
                <a:lnTo>
                  <a:pt x="3048" y="214883"/>
                </a:lnTo>
                <a:lnTo>
                  <a:pt x="6096" y="217931"/>
                </a:lnTo>
                <a:lnTo>
                  <a:pt x="6096" y="214883"/>
                </a:lnTo>
                <a:close/>
              </a:path>
              <a:path w="344170" h="220980">
                <a:moveTo>
                  <a:pt x="337566" y="214883"/>
                </a:moveTo>
                <a:lnTo>
                  <a:pt x="6096" y="214883"/>
                </a:lnTo>
                <a:lnTo>
                  <a:pt x="6096" y="217931"/>
                </a:lnTo>
                <a:lnTo>
                  <a:pt x="337566" y="217931"/>
                </a:lnTo>
                <a:lnTo>
                  <a:pt x="337566" y="214883"/>
                </a:lnTo>
                <a:close/>
              </a:path>
              <a:path w="344170" h="220980">
                <a:moveTo>
                  <a:pt x="337566" y="2285"/>
                </a:moveTo>
                <a:lnTo>
                  <a:pt x="337566" y="217931"/>
                </a:lnTo>
                <a:lnTo>
                  <a:pt x="340614" y="214883"/>
                </a:lnTo>
                <a:lnTo>
                  <a:pt x="343662" y="214883"/>
                </a:lnTo>
                <a:lnTo>
                  <a:pt x="343662" y="5333"/>
                </a:lnTo>
                <a:lnTo>
                  <a:pt x="340614" y="5333"/>
                </a:lnTo>
                <a:lnTo>
                  <a:pt x="337566" y="2285"/>
                </a:lnTo>
                <a:close/>
              </a:path>
              <a:path w="344170" h="220980">
                <a:moveTo>
                  <a:pt x="343662" y="214883"/>
                </a:moveTo>
                <a:lnTo>
                  <a:pt x="340614" y="214883"/>
                </a:lnTo>
                <a:lnTo>
                  <a:pt x="337566" y="217931"/>
                </a:lnTo>
                <a:lnTo>
                  <a:pt x="343662" y="217931"/>
                </a:lnTo>
                <a:lnTo>
                  <a:pt x="343662" y="214883"/>
                </a:lnTo>
                <a:close/>
              </a:path>
              <a:path w="344170" h="220980">
                <a:moveTo>
                  <a:pt x="6096" y="2285"/>
                </a:moveTo>
                <a:lnTo>
                  <a:pt x="3048" y="5333"/>
                </a:lnTo>
                <a:lnTo>
                  <a:pt x="6096" y="5333"/>
                </a:lnTo>
                <a:lnTo>
                  <a:pt x="6096" y="2285"/>
                </a:lnTo>
                <a:close/>
              </a:path>
              <a:path w="344170" h="220980">
                <a:moveTo>
                  <a:pt x="337566" y="2285"/>
                </a:moveTo>
                <a:lnTo>
                  <a:pt x="6096" y="2285"/>
                </a:lnTo>
                <a:lnTo>
                  <a:pt x="6096" y="5333"/>
                </a:lnTo>
                <a:lnTo>
                  <a:pt x="337566" y="5333"/>
                </a:lnTo>
                <a:lnTo>
                  <a:pt x="337566" y="2285"/>
                </a:lnTo>
                <a:close/>
              </a:path>
              <a:path w="344170" h="220980">
                <a:moveTo>
                  <a:pt x="343662" y="2285"/>
                </a:moveTo>
                <a:lnTo>
                  <a:pt x="337566" y="2285"/>
                </a:lnTo>
                <a:lnTo>
                  <a:pt x="340614" y="5333"/>
                </a:lnTo>
                <a:lnTo>
                  <a:pt x="343662" y="5333"/>
                </a:lnTo>
                <a:lnTo>
                  <a:pt x="343662" y="2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73527" y="1947839"/>
            <a:ext cx="273621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1009" algn="l"/>
                <a:tab pos="2216150" algn="l"/>
                <a:tab pos="2665095" algn="l"/>
              </a:tabLst>
            </a:pPr>
            <a:r>
              <a:rPr sz="950" spc="-5" dirty="0">
                <a:solidFill>
                  <a:srgbClr val="D9D9D9"/>
                </a:solidFill>
                <a:latin typeface="Trebuchet MS"/>
                <a:cs typeface="Trebuchet MS"/>
              </a:rPr>
              <a:t>D	D	</a:t>
            </a:r>
            <a:r>
              <a:rPr sz="1425" spc="-127" baseline="2923" dirty="0">
                <a:solidFill>
                  <a:srgbClr val="D9D9D9"/>
                </a:solidFill>
                <a:latin typeface="Trebuchet MS"/>
                <a:cs typeface="Trebuchet MS"/>
              </a:rPr>
              <a:t>Y	Y</a:t>
            </a:r>
            <a:endParaRPr sz="1425" baseline="2923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19165" y="191795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70" h="220980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50484" y="1947077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68746" y="1917954"/>
            <a:ext cx="344170" cy="220979"/>
          </a:xfrm>
          <a:custGeom>
            <a:avLst/>
            <a:gdLst/>
            <a:ahLst/>
            <a:cxnLst/>
            <a:rect l="l" t="t" r="r" b="b"/>
            <a:pathLst>
              <a:path w="344170" h="220980">
                <a:moveTo>
                  <a:pt x="34213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20218"/>
                </a:lnTo>
                <a:lnTo>
                  <a:pt x="1524" y="220980"/>
                </a:lnTo>
                <a:lnTo>
                  <a:pt x="342138" y="220980"/>
                </a:lnTo>
                <a:lnTo>
                  <a:pt x="343662" y="220218"/>
                </a:lnTo>
                <a:lnTo>
                  <a:pt x="343662" y="217932"/>
                </a:lnTo>
                <a:lnTo>
                  <a:pt x="6096" y="217932"/>
                </a:lnTo>
                <a:lnTo>
                  <a:pt x="3048" y="215646"/>
                </a:lnTo>
                <a:lnTo>
                  <a:pt x="6096" y="215646"/>
                </a:lnTo>
                <a:lnTo>
                  <a:pt x="6096" y="6096"/>
                </a:lnTo>
                <a:lnTo>
                  <a:pt x="3048" y="6096"/>
                </a:lnTo>
                <a:lnTo>
                  <a:pt x="6096" y="3048"/>
                </a:lnTo>
                <a:lnTo>
                  <a:pt x="343662" y="3048"/>
                </a:lnTo>
                <a:lnTo>
                  <a:pt x="343662" y="1524"/>
                </a:lnTo>
                <a:lnTo>
                  <a:pt x="342138" y="0"/>
                </a:lnTo>
                <a:close/>
              </a:path>
              <a:path w="344170" h="220980">
                <a:moveTo>
                  <a:pt x="6096" y="215646"/>
                </a:moveTo>
                <a:lnTo>
                  <a:pt x="3048" y="215646"/>
                </a:lnTo>
                <a:lnTo>
                  <a:pt x="6096" y="217932"/>
                </a:lnTo>
                <a:lnTo>
                  <a:pt x="6096" y="215646"/>
                </a:lnTo>
                <a:close/>
              </a:path>
              <a:path w="344170" h="220980">
                <a:moveTo>
                  <a:pt x="337566" y="215646"/>
                </a:moveTo>
                <a:lnTo>
                  <a:pt x="6096" y="215646"/>
                </a:lnTo>
                <a:lnTo>
                  <a:pt x="6096" y="217932"/>
                </a:lnTo>
                <a:lnTo>
                  <a:pt x="337566" y="217932"/>
                </a:lnTo>
                <a:lnTo>
                  <a:pt x="337566" y="215646"/>
                </a:lnTo>
                <a:close/>
              </a:path>
              <a:path w="344170" h="220980">
                <a:moveTo>
                  <a:pt x="337566" y="3048"/>
                </a:moveTo>
                <a:lnTo>
                  <a:pt x="337566" y="217932"/>
                </a:lnTo>
                <a:lnTo>
                  <a:pt x="340614" y="215646"/>
                </a:lnTo>
                <a:lnTo>
                  <a:pt x="343662" y="215646"/>
                </a:lnTo>
                <a:lnTo>
                  <a:pt x="343662" y="6096"/>
                </a:lnTo>
                <a:lnTo>
                  <a:pt x="340614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215646"/>
                </a:moveTo>
                <a:lnTo>
                  <a:pt x="340614" y="215646"/>
                </a:lnTo>
                <a:lnTo>
                  <a:pt x="337566" y="217932"/>
                </a:lnTo>
                <a:lnTo>
                  <a:pt x="343662" y="217932"/>
                </a:lnTo>
                <a:lnTo>
                  <a:pt x="343662" y="215646"/>
                </a:lnTo>
                <a:close/>
              </a:path>
              <a:path w="344170" h="220980">
                <a:moveTo>
                  <a:pt x="6096" y="3048"/>
                </a:move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close/>
              </a:path>
              <a:path w="344170" h="220980">
                <a:moveTo>
                  <a:pt x="337566" y="3048"/>
                </a:moveTo>
                <a:lnTo>
                  <a:pt x="6096" y="3048"/>
                </a:lnTo>
                <a:lnTo>
                  <a:pt x="6096" y="6096"/>
                </a:lnTo>
                <a:lnTo>
                  <a:pt x="337566" y="6096"/>
                </a:lnTo>
                <a:lnTo>
                  <a:pt x="337566" y="3048"/>
                </a:lnTo>
                <a:close/>
              </a:path>
              <a:path w="344170" h="220980">
                <a:moveTo>
                  <a:pt x="343662" y="3048"/>
                </a:moveTo>
                <a:lnTo>
                  <a:pt x="337566" y="3048"/>
                </a:lnTo>
                <a:lnTo>
                  <a:pt x="340614" y="6096"/>
                </a:lnTo>
                <a:lnTo>
                  <a:pt x="343662" y="6096"/>
                </a:lnTo>
                <a:lnTo>
                  <a:pt x="3436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98540" y="1947077"/>
            <a:ext cx="838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85" dirty="0">
                <a:solidFill>
                  <a:srgbClr val="D9D9D9"/>
                </a:solidFill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20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7820" cy="2086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rebuchet MS"/>
              <a:cs typeface="Trebuchet MS"/>
            </a:endParaRPr>
          </a:p>
          <a:p>
            <a:pPr marL="441959" marR="5080" indent="-215265">
              <a:lnSpc>
                <a:spcPct val="120000"/>
              </a:lnSpc>
            </a:pPr>
            <a:r>
              <a:rPr sz="1100" spc="-50" dirty="0">
                <a:latin typeface="Trebuchet MS"/>
                <a:cs typeface="Trebuchet MS"/>
              </a:rPr>
              <a:t>45. </a:t>
            </a:r>
            <a:r>
              <a:rPr sz="1100" spc="-5" dirty="0">
                <a:latin typeface="Trebuchet MS"/>
                <a:cs typeface="Trebuchet MS"/>
              </a:rPr>
              <a:t>On </a:t>
            </a:r>
            <a:r>
              <a:rPr sz="1100" spc="-45" dirty="0">
                <a:latin typeface="Trebuchet MS"/>
                <a:cs typeface="Trebuchet MS"/>
              </a:rPr>
              <a:t>average, </a:t>
            </a:r>
            <a:r>
              <a:rPr sz="1100" spc="-10" dirty="0">
                <a:latin typeface="Trebuchet MS"/>
                <a:cs typeface="Trebuchet MS"/>
              </a:rPr>
              <a:t>how </a:t>
            </a:r>
            <a:r>
              <a:rPr sz="1100" spc="-25" dirty="0">
                <a:latin typeface="Trebuchet MS"/>
                <a:cs typeface="Trebuchet MS"/>
              </a:rPr>
              <a:t>many </a:t>
            </a:r>
            <a:r>
              <a:rPr sz="1100" spc="-40" dirty="0">
                <a:latin typeface="Trebuchet MS"/>
                <a:cs typeface="Trebuchet MS"/>
              </a:rPr>
              <a:t>formal </a:t>
            </a:r>
            <a:r>
              <a:rPr sz="1100" spc="-35" dirty="0">
                <a:latin typeface="Trebuchet MS"/>
                <a:cs typeface="Trebuchet MS"/>
              </a:rPr>
              <a:t>structured </a:t>
            </a:r>
            <a:r>
              <a:rPr sz="1100" spc="-25" dirty="0">
                <a:latin typeface="Trebuchet MS"/>
                <a:cs typeface="Trebuchet MS"/>
              </a:rPr>
              <a:t>rugby </a:t>
            </a:r>
            <a:r>
              <a:rPr sz="1100" spc="-40" dirty="0">
                <a:latin typeface="Trebuchet MS"/>
                <a:cs typeface="Trebuchet MS"/>
              </a:rPr>
              <a:t>training </a:t>
            </a:r>
            <a:r>
              <a:rPr sz="1100" spc="-20" dirty="0">
                <a:latin typeface="Trebuchet MS"/>
                <a:cs typeface="Trebuchet MS"/>
              </a:rPr>
              <a:t>sessions </a:t>
            </a:r>
            <a:r>
              <a:rPr sz="1100" spc="-35" dirty="0">
                <a:latin typeface="Trebuchet MS"/>
                <a:cs typeface="Trebuchet MS"/>
              </a:rPr>
              <a:t>did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 </a:t>
            </a:r>
            <a:r>
              <a:rPr sz="1100" spc="-30" dirty="0">
                <a:latin typeface="Trebuchet MS"/>
                <a:cs typeface="Trebuchet MS"/>
              </a:rPr>
              <a:t>perform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week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(at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time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injury)?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Never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54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2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5" dirty="0">
                <a:latin typeface="UnDotum"/>
                <a:cs typeface="UnDotum"/>
              </a:rPr>
              <a:t> </a:t>
            </a:r>
            <a:r>
              <a:rPr sz="1100" spc="25" dirty="0">
                <a:latin typeface="Trebuchet MS"/>
                <a:cs typeface="Trebuchet MS"/>
              </a:rPr>
              <a:t>More </a:t>
            </a:r>
            <a:r>
              <a:rPr sz="1100" spc="-30" dirty="0">
                <a:latin typeface="Trebuchet MS"/>
                <a:cs typeface="Trebuchet MS"/>
              </a:rPr>
              <a:t>than </a:t>
            </a:r>
            <a:r>
              <a:rPr sz="1100" spc="-10" dirty="0"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1716" y="2696119"/>
            <a:ext cx="5204460" cy="5480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25425" marR="5080" indent="-213360" algn="just">
              <a:lnSpc>
                <a:spcPct val="104500"/>
              </a:lnSpc>
              <a:spcBef>
                <a:spcPts val="70"/>
              </a:spcBef>
            </a:pPr>
            <a:r>
              <a:rPr sz="1100" spc="-50" dirty="0">
                <a:latin typeface="Trebuchet MS"/>
                <a:cs typeface="Trebuchet MS"/>
              </a:rPr>
              <a:t>46. </a:t>
            </a:r>
            <a:r>
              <a:rPr sz="1100" spc="-30" dirty="0">
                <a:latin typeface="Trebuchet MS"/>
                <a:cs typeface="Trebuchet MS"/>
              </a:rPr>
              <a:t>Other than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5" dirty="0">
                <a:latin typeface="Trebuchet MS"/>
                <a:cs typeface="Trebuchet MS"/>
              </a:rPr>
              <a:t>official </a:t>
            </a:r>
            <a:r>
              <a:rPr sz="1100" spc="-40" dirty="0">
                <a:latin typeface="Trebuchet MS"/>
                <a:cs typeface="Trebuchet MS"/>
              </a:rPr>
              <a:t>team training </a:t>
            </a:r>
            <a:r>
              <a:rPr sz="1100" spc="-30" dirty="0">
                <a:latin typeface="Trebuchet MS"/>
                <a:cs typeface="Trebuchet MS"/>
              </a:rPr>
              <a:t>sessions, </a:t>
            </a:r>
            <a:r>
              <a:rPr sz="1100" spc="-35" dirty="0">
                <a:latin typeface="Trebuchet MS"/>
                <a:cs typeface="Trebuchet MS"/>
              </a:rPr>
              <a:t>what </a:t>
            </a:r>
            <a:r>
              <a:rPr sz="1100" spc="-40" dirty="0">
                <a:latin typeface="Trebuchet MS"/>
                <a:cs typeface="Trebuchet MS"/>
              </a:rPr>
              <a:t>individual training </a:t>
            </a:r>
            <a:r>
              <a:rPr sz="1100" spc="-35" dirty="0">
                <a:latin typeface="Trebuchet MS"/>
                <a:cs typeface="Trebuchet MS"/>
              </a:rPr>
              <a:t>did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 </a:t>
            </a:r>
            <a:r>
              <a:rPr sz="1100" spc="-15" dirty="0">
                <a:latin typeface="Trebuchet MS"/>
                <a:cs typeface="Trebuchet MS"/>
              </a:rPr>
              <a:t>perform? </a:t>
            </a:r>
            <a:r>
              <a:rPr sz="1100" spc="-45" dirty="0">
                <a:latin typeface="Trebuchet MS"/>
                <a:cs typeface="Trebuchet MS"/>
              </a:rPr>
              <a:t>Specify </a:t>
            </a:r>
            <a:r>
              <a:rPr sz="1100" spc="-10" dirty="0">
                <a:latin typeface="Trebuchet MS"/>
                <a:cs typeface="Trebuchet MS"/>
              </a:rPr>
              <a:t>how </a:t>
            </a:r>
            <a:r>
              <a:rPr sz="1100" spc="-50" dirty="0">
                <a:latin typeface="Trebuchet MS"/>
                <a:cs typeface="Trebuchet MS"/>
              </a:rPr>
              <a:t>often, </a:t>
            </a:r>
            <a:r>
              <a:rPr sz="1100" spc="-40" dirty="0">
                <a:latin typeface="Trebuchet MS"/>
                <a:cs typeface="Trebuchet MS"/>
              </a:rPr>
              <a:t>the type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60" dirty="0">
                <a:latin typeface="Trebuchet MS"/>
                <a:cs typeface="Trebuchet MS"/>
              </a:rPr>
              <a:t>activity, </a:t>
            </a:r>
            <a:r>
              <a:rPr sz="1100" spc="-35" dirty="0">
                <a:latin typeface="Trebuchet MS"/>
                <a:cs typeface="Trebuchet MS"/>
              </a:rPr>
              <a:t>average </a:t>
            </a:r>
            <a:r>
              <a:rPr sz="1100" spc="-30" dirty="0">
                <a:latin typeface="Trebuchet MS"/>
                <a:cs typeface="Trebuchet MS"/>
              </a:rPr>
              <a:t>duration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each </a:t>
            </a:r>
            <a:r>
              <a:rPr sz="1100" spc="-35" dirty="0">
                <a:latin typeface="Trebuchet MS"/>
                <a:cs typeface="Trebuchet MS"/>
              </a:rPr>
              <a:t>session,  </a:t>
            </a:r>
            <a:r>
              <a:rPr sz="1100" spc="-75" dirty="0">
                <a:latin typeface="Trebuchet MS"/>
                <a:cs typeface="Trebuchet MS"/>
              </a:rPr>
              <a:t>etc.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8305" y="3221903"/>
            <a:ext cx="40068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-65" dirty="0">
                <a:latin typeface="Trebuchet MS"/>
                <a:cs typeface="Trebuchet MS"/>
              </a:rPr>
              <a:t>Activity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0896" y="3146874"/>
            <a:ext cx="4680585" cy="4629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00075">
              <a:lnSpc>
                <a:spcPct val="100000"/>
              </a:lnSpc>
              <a:spcBef>
                <a:spcPts val="680"/>
              </a:spcBef>
              <a:tabLst>
                <a:tab pos="1890395" algn="l"/>
                <a:tab pos="3511550" algn="l"/>
              </a:tabLst>
            </a:pPr>
            <a:r>
              <a:rPr sz="950" b="1" spc="-55" dirty="0">
                <a:latin typeface="Trebuchet MS"/>
                <a:cs typeface="Trebuchet MS"/>
              </a:rPr>
              <a:t>Intensity	</a:t>
            </a:r>
            <a:r>
              <a:rPr sz="950" b="1" spc="-50" dirty="0">
                <a:latin typeface="Trebuchet MS"/>
                <a:cs typeface="Trebuchet MS"/>
              </a:rPr>
              <a:t>How </a:t>
            </a:r>
            <a:r>
              <a:rPr sz="950" b="1" spc="-55" dirty="0">
                <a:latin typeface="Trebuchet MS"/>
                <a:cs typeface="Trebuchet MS"/>
              </a:rPr>
              <a:t>many times</a:t>
            </a:r>
            <a:r>
              <a:rPr sz="950" b="1" spc="-105" dirty="0">
                <a:latin typeface="Trebuchet MS"/>
                <a:cs typeface="Trebuchet MS"/>
              </a:rPr>
              <a:t> </a:t>
            </a:r>
            <a:r>
              <a:rPr sz="950" b="1" spc="-65" dirty="0">
                <a:latin typeface="Trebuchet MS"/>
                <a:cs typeface="Trebuchet MS"/>
              </a:rPr>
              <a:t>per</a:t>
            </a:r>
            <a:r>
              <a:rPr sz="950" b="1" spc="-75" dirty="0">
                <a:latin typeface="Trebuchet MS"/>
                <a:cs typeface="Trebuchet MS"/>
              </a:rPr>
              <a:t> </a:t>
            </a:r>
            <a:r>
              <a:rPr sz="950" b="1" spc="-65" dirty="0">
                <a:latin typeface="Trebuchet MS"/>
                <a:cs typeface="Trebuchet MS"/>
              </a:rPr>
              <a:t>week	</a:t>
            </a:r>
            <a:r>
              <a:rPr sz="950" b="1" spc="-60" dirty="0">
                <a:latin typeface="Trebuchet MS"/>
                <a:cs typeface="Trebuchet MS"/>
              </a:rPr>
              <a:t>Average </a:t>
            </a:r>
            <a:r>
              <a:rPr sz="950" b="1" spc="-55" dirty="0">
                <a:latin typeface="Trebuchet MS"/>
                <a:cs typeface="Trebuchet MS"/>
              </a:rPr>
              <a:t>duration</a:t>
            </a:r>
            <a:r>
              <a:rPr sz="950" b="1" spc="-130" dirty="0">
                <a:latin typeface="Trebuchet MS"/>
                <a:cs typeface="Trebuchet MS"/>
              </a:rPr>
              <a:t> </a:t>
            </a:r>
            <a:r>
              <a:rPr sz="950" b="1" spc="-55" dirty="0">
                <a:latin typeface="Trebuchet MS"/>
                <a:cs typeface="Trebuchet MS"/>
              </a:rPr>
              <a:t>(min)</a:t>
            </a:r>
            <a:endParaRPr sz="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50" i="1" spc="-35" dirty="0">
                <a:latin typeface="Trebuchet MS"/>
                <a:cs typeface="Trebuchet MS"/>
              </a:rPr>
              <a:t>Easy </a:t>
            </a:r>
            <a:r>
              <a:rPr sz="950" i="1" spc="-40" dirty="0">
                <a:latin typeface="Trebuchet MS"/>
                <a:cs typeface="Trebuchet MS"/>
              </a:rPr>
              <a:t>Moderate </a:t>
            </a:r>
            <a:r>
              <a:rPr sz="950" i="1" spc="-45" dirty="0">
                <a:latin typeface="Trebuchet MS"/>
                <a:cs typeface="Trebuchet MS"/>
              </a:rPr>
              <a:t>Tough </a:t>
            </a:r>
            <a:r>
              <a:rPr sz="950" i="1" spc="-60" dirty="0">
                <a:latin typeface="Trebuchet MS"/>
                <a:cs typeface="Trebuchet MS"/>
              </a:rPr>
              <a:t>Very</a:t>
            </a:r>
            <a:r>
              <a:rPr sz="950" i="1" spc="-70" dirty="0">
                <a:latin typeface="Trebuchet MS"/>
                <a:cs typeface="Trebuchet MS"/>
              </a:rPr>
              <a:t> </a:t>
            </a:r>
            <a:r>
              <a:rPr sz="950" i="1" spc="-50" dirty="0">
                <a:latin typeface="Trebuchet MS"/>
                <a:cs typeface="Trebuchet MS"/>
              </a:rPr>
              <a:t>hard</a:t>
            </a:r>
            <a:endParaRPr sz="950">
              <a:latin typeface="Trebuchet MS"/>
              <a:cs typeface="Trebuchet M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59303" y="3685025"/>
          <a:ext cx="5026025" cy="101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7653">
                <a:tc>
                  <a:txBody>
                    <a:bodyPr/>
                    <a:lstStyle/>
                    <a:p>
                      <a:pPr marR="635" algn="ctr">
                        <a:lnSpc>
                          <a:spcPts val="1030"/>
                        </a:lnSpc>
                        <a:tabLst>
                          <a:tab pos="71374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030"/>
                        </a:lnSpc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ts val="1030"/>
                        </a:lnSpc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M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ts val="1030"/>
                        </a:lnSpc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1030"/>
                        </a:lnSpc>
                      </a:pPr>
                      <a:r>
                        <a:rPr sz="950" spc="-35" dirty="0">
                          <a:latin typeface="Trebuchet MS"/>
                          <a:cs typeface="Trebuchet MS"/>
                        </a:rPr>
                        <a:t>VH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030"/>
                        </a:lnSpc>
                        <a:tabLst>
                          <a:tab pos="1431925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30"/>
                        </a:lnSpc>
                        <a:tabLst>
                          <a:tab pos="47498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950" spc="-5" dirty="0">
                          <a:latin typeface="Trebuchet MS"/>
                          <a:cs typeface="Trebuchet MS"/>
                        </a:rPr>
                        <a:t>min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693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71374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M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spc="-35" dirty="0">
                          <a:latin typeface="Trebuchet MS"/>
                          <a:cs typeface="Trebuchet MS"/>
                        </a:rPr>
                        <a:t>VH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431925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47498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950" spc="-5" dirty="0">
                          <a:latin typeface="Trebuchet MS"/>
                          <a:cs typeface="Trebuchet MS"/>
                        </a:rPr>
                        <a:t>min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71374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M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spc="-35" dirty="0">
                          <a:latin typeface="Trebuchet MS"/>
                          <a:cs typeface="Trebuchet MS"/>
                        </a:rPr>
                        <a:t>VH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431925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47498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950" spc="-5" dirty="0">
                          <a:latin typeface="Trebuchet MS"/>
                          <a:cs typeface="Trebuchet MS"/>
                        </a:rPr>
                        <a:t>min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71374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M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spc="-35" dirty="0">
                          <a:latin typeface="Trebuchet MS"/>
                          <a:cs typeface="Trebuchet MS"/>
                        </a:rPr>
                        <a:t>VH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431925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47498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950" spc="-5" dirty="0">
                          <a:latin typeface="Trebuchet MS"/>
                          <a:cs typeface="Trebuchet MS"/>
                        </a:rPr>
                        <a:t>min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653">
                <a:tc>
                  <a:txBody>
                    <a:bodyPr/>
                    <a:lstStyle/>
                    <a:p>
                      <a:pPr marR="635" algn="ctr">
                        <a:lnSpc>
                          <a:spcPts val="1085"/>
                        </a:lnSpc>
                        <a:spcBef>
                          <a:spcPts val="210"/>
                        </a:spcBef>
                        <a:tabLst>
                          <a:tab pos="71374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085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ts val="1085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M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ts val="1085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1085"/>
                        </a:lnSpc>
                        <a:spcBef>
                          <a:spcPts val="210"/>
                        </a:spcBef>
                      </a:pPr>
                      <a:r>
                        <a:rPr sz="950" spc="-35" dirty="0">
                          <a:latin typeface="Trebuchet MS"/>
                          <a:cs typeface="Trebuchet MS"/>
                        </a:rPr>
                        <a:t>VH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085"/>
                        </a:lnSpc>
                        <a:spcBef>
                          <a:spcPts val="210"/>
                        </a:spcBef>
                        <a:tabLst>
                          <a:tab pos="1431925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85"/>
                        </a:lnSpc>
                        <a:spcBef>
                          <a:spcPts val="210"/>
                        </a:spcBef>
                        <a:tabLst>
                          <a:tab pos="47498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950" spc="-5" dirty="0">
                          <a:latin typeface="Trebuchet MS"/>
                          <a:cs typeface="Trebuchet MS"/>
                        </a:rPr>
                        <a:t>min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391664" y="4954657"/>
            <a:ext cx="5205730" cy="13246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6060" marR="193675" indent="-213995">
              <a:lnSpc>
                <a:spcPct val="104099"/>
              </a:lnSpc>
              <a:spcBef>
                <a:spcPts val="75"/>
              </a:spcBef>
            </a:pPr>
            <a:r>
              <a:rPr sz="1100" spc="-50" dirty="0">
                <a:latin typeface="Trebuchet MS"/>
                <a:cs typeface="Trebuchet MS"/>
              </a:rPr>
              <a:t>47.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participate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any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strength/resistance/weight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least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twice  </a:t>
            </a:r>
            <a:r>
              <a:rPr sz="1100" spc="-35" dirty="0">
                <a:latin typeface="Trebuchet MS"/>
                <a:cs typeface="Trebuchet MS"/>
              </a:rPr>
              <a:t>per </a:t>
            </a:r>
            <a:r>
              <a:rPr sz="1100" spc="-40" dirty="0">
                <a:latin typeface="Trebuchet MS"/>
                <a:cs typeface="Trebuchet MS"/>
              </a:rPr>
              <a:t>week </a:t>
            </a:r>
            <a:r>
              <a:rPr sz="1100" spc="-30" dirty="0">
                <a:latin typeface="Trebuchet MS"/>
                <a:cs typeface="Trebuchet MS"/>
              </a:rPr>
              <a:t>during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20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season?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rebuchet MS"/>
              <a:cs typeface="Trebuchet MS"/>
            </a:endParaRPr>
          </a:p>
          <a:p>
            <a:pPr marL="228600">
              <a:lnSpc>
                <a:spcPct val="100000"/>
              </a:lnSpc>
              <a:tabLst>
                <a:tab pos="108902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rebuchet MS"/>
              <a:cs typeface="Trebuchet MS"/>
            </a:endParaRPr>
          </a:p>
          <a:p>
            <a:pPr marL="228600" marR="5080" indent="-635">
              <a:lnSpc>
                <a:spcPct val="119500"/>
              </a:lnSpc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65" dirty="0">
                <a:latin typeface="Trebuchet MS"/>
                <a:cs typeface="Trebuchet MS"/>
              </a:rPr>
              <a:t>YES, </a:t>
            </a:r>
            <a:r>
              <a:rPr sz="1100" spc="-35" dirty="0">
                <a:latin typeface="Trebuchet MS"/>
                <a:cs typeface="Trebuchet MS"/>
              </a:rPr>
              <a:t>then for </a:t>
            </a:r>
            <a:r>
              <a:rPr sz="1100" spc="-10" dirty="0">
                <a:latin typeface="Trebuchet MS"/>
                <a:cs typeface="Trebuchet MS"/>
              </a:rPr>
              <a:t>how </a:t>
            </a:r>
            <a:r>
              <a:rPr sz="1100" spc="-25" dirty="0">
                <a:latin typeface="Trebuchet MS"/>
                <a:cs typeface="Trebuchet MS"/>
              </a:rPr>
              <a:t>many </a:t>
            </a:r>
            <a:r>
              <a:rPr sz="1100" spc="-30" dirty="0">
                <a:latin typeface="Trebuchet MS"/>
                <a:cs typeface="Trebuchet MS"/>
              </a:rPr>
              <a:t>years </a:t>
            </a:r>
            <a:r>
              <a:rPr sz="1100" spc="-25" dirty="0">
                <a:latin typeface="Trebuchet MS"/>
                <a:cs typeface="Trebuchet MS"/>
              </a:rPr>
              <a:t>has </a:t>
            </a:r>
            <a:r>
              <a:rPr sz="1100" spc="-40" dirty="0">
                <a:latin typeface="Trebuchet MS"/>
                <a:cs typeface="Trebuchet MS"/>
              </a:rPr>
              <a:t>the player </a:t>
            </a:r>
            <a:r>
              <a:rPr sz="1100" spc="-30" dirty="0">
                <a:latin typeface="Trebuchet MS"/>
                <a:cs typeface="Trebuchet MS"/>
              </a:rPr>
              <a:t>been </a:t>
            </a:r>
            <a:r>
              <a:rPr sz="1100" spc="-35" dirty="0">
                <a:latin typeface="Trebuchet MS"/>
                <a:cs typeface="Trebuchet MS"/>
              </a:rPr>
              <a:t>performing structured  </a:t>
            </a:r>
            <a:r>
              <a:rPr sz="1100" spc="-45" dirty="0">
                <a:latin typeface="Trebuchet MS"/>
                <a:cs typeface="Trebuchet MS"/>
              </a:rPr>
              <a:t>strength/resistance/weight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specify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to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what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degree?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20857" y="6460520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0857" y="6661693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50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20857" y="6863627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91750" y="7089023"/>
            <a:ext cx="3886835" cy="1903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50" dirty="0">
                <a:latin typeface="Trebuchet MS"/>
                <a:cs typeface="Trebuchet MS"/>
              </a:rPr>
              <a:t>48.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participate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neck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strengthening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exercises?</a:t>
            </a:r>
            <a:endParaRPr sz="1100">
              <a:latin typeface="Trebuchet MS"/>
              <a:cs typeface="Trebuchet MS"/>
            </a:endParaRPr>
          </a:p>
          <a:p>
            <a:pPr marL="228600" marR="2431415">
              <a:lnSpc>
                <a:spcPts val="2970"/>
              </a:lnSpc>
              <a:spcBef>
                <a:spcPts val="365"/>
              </a:spcBef>
              <a:tabLst>
                <a:tab pos="108902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5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  </a:t>
            </a: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65" dirty="0">
                <a:latin typeface="Trebuchet MS"/>
                <a:cs typeface="Trebuchet MS"/>
              </a:rPr>
              <a:t>YES,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specify: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rebuchet MS"/>
              <a:cs typeface="Trebuchet MS"/>
            </a:endParaRPr>
          </a:p>
          <a:p>
            <a:pPr marL="228600">
              <a:lnSpc>
                <a:spcPct val="100000"/>
              </a:lnSpc>
              <a:spcBef>
                <a:spcPts val="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Rarely,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no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more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than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session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season</a:t>
            </a:r>
            <a:endParaRPr sz="1100">
              <a:latin typeface="Trebuchet MS"/>
              <a:cs typeface="Trebuchet MS"/>
            </a:endParaRPr>
          </a:p>
          <a:p>
            <a:pPr marL="2286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Occasionally,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less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than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session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per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month</a:t>
            </a:r>
            <a:endParaRPr sz="1100">
              <a:latin typeface="Trebuchet MS"/>
              <a:cs typeface="Trebuchet MS"/>
            </a:endParaRPr>
          </a:p>
          <a:p>
            <a:pPr marL="22860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Often,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least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session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per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month</a:t>
            </a:r>
            <a:endParaRPr sz="1100">
              <a:latin typeface="Trebuchet MS"/>
              <a:cs typeface="Trebuchet MS"/>
            </a:endParaRPr>
          </a:p>
          <a:p>
            <a:pPr marL="2286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Regularly,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least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session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per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week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21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9240773"/>
            <a:ext cx="5981700" cy="6350"/>
          </a:xfrm>
          <a:custGeom>
            <a:avLst/>
            <a:gdLst/>
            <a:ahLst/>
            <a:cxnLst/>
            <a:rect l="l" t="t" r="r" b="b"/>
            <a:pathLst>
              <a:path w="5981700" h="6350">
                <a:moveTo>
                  <a:pt x="5981700" y="0"/>
                </a:moveTo>
                <a:lnTo>
                  <a:pt x="0" y="0"/>
                </a:lnTo>
                <a:lnTo>
                  <a:pt x="0" y="6095"/>
                </a:lnTo>
                <a:lnTo>
                  <a:pt x="5981700" y="6095"/>
                </a:lnTo>
                <a:lnTo>
                  <a:pt x="59817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686" y="380486"/>
            <a:ext cx="5969000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1100" b="1" spc="-100" dirty="0">
                <a:latin typeface="Trebuchet MS"/>
                <a:cs typeface="Trebuchet MS"/>
              </a:rPr>
              <a:t>2. </a:t>
            </a:r>
            <a:r>
              <a:rPr sz="1100" b="1" spc="-65" dirty="0">
                <a:latin typeface="Trebuchet MS"/>
                <a:cs typeface="Trebuchet MS"/>
              </a:rPr>
              <a:t>Equipment</a:t>
            </a:r>
            <a:r>
              <a:rPr sz="1100" b="1" spc="-70" dirty="0">
                <a:latin typeface="Trebuchet MS"/>
                <a:cs typeface="Trebuchet MS"/>
              </a:rPr>
              <a:t> </a:t>
            </a:r>
            <a:r>
              <a:rPr sz="1100" b="1" spc="-60" dirty="0">
                <a:latin typeface="Trebuchet MS"/>
                <a:cs typeface="Trebuchet MS"/>
              </a:rPr>
              <a:t>available: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ct val="101800"/>
              </a:lnSpc>
            </a:pPr>
            <a:r>
              <a:rPr sz="1100" spc="-15" dirty="0">
                <a:latin typeface="Trebuchet MS"/>
                <a:cs typeface="Trebuchet MS"/>
              </a:rPr>
              <a:t>A </a:t>
            </a:r>
            <a:r>
              <a:rPr sz="1100" spc="-60" dirty="0">
                <a:latin typeface="Trebuchet MS"/>
                <a:cs typeface="Trebuchet MS"/>
              </a:rPr>
              <a:t>detailed </a:t>
            </a:r>
            <a:r>
              <a:rPr sz="1100" spc="-55" dirty="0">
                <a:latin typeface="Trebuchet MS"/>
                <a:cs typeface="Trebuchet MS"/>
              </a:rPr>
              <a:t>list </a:t>
            </a:r>
            <a:r>
              <a:rPr sz="1100" spc="-35" dirty="0">
                <a:latin typeface="Trebuchet MS"/>
                <a:cs typeface="Trebuchet MS"/>
              </a:rPr>
              <a:t>should </a:t>
            </a:r>
            <a:r>
              <a:rPr sz="1100" spc="-50" dirty="0">
                <a:latin typeface="Trebuchet MS"/>
                <a:cs typeface="Trebuchet MS"/>
              </a:rPr>
              <a:t>be </a:t>
            </a:r>
            <a:r>
              <a:rPr sz="1100" spc="-55" dirty="0">
                <a:latin typeface="Trebuchet MS"/>
                <a:cs typeface="Trebuchet MS"/>
              </a:rPr>
              <a:t>readily available </a:t>
            </a:r>
            <a:r>
              <a:rPr sz="1100" spc="-40" dirty="0">
                <a:latin typeface="Trebuchet MS"/>
                <a:cs typeface="Trebuchet MS"/>
              </a:rPr>
              <a:t>and </a:t>
            </a:r>
            <a:r>
              <a:rPr sz="1100" spc="-60" dirty="0">
                <a:latin typeface="Trebuchet MS"/>
                <a:cs typeface="Trebuchet MS"/>
              </a:rPr>
              <a:t>visible, </a:t>
            </a:r>
            <a:r>
              <a:rPr sz="1100" spc="-55" dirty="0">
                <a:latin typeface="Trebuchet MS"/>
                <a:cs typeface="Trebuchet MS"/>
              </a:rPr>
              <a:t>detailing </a:t>
            </a:r>
            <a:r>
              <a:rPr sz="1100" spc="-70" dirty="0">
                <a:latin typeface="Trebuchet MS"/>
                <a:cs typeface="Trebuchet MS"/>
              </a:rPr>
              <a:t>all </a:t>
            </a:r>
            <a:r>
              <a:rPr sz="1100" spc="-50" dirty="0">
                <a:latin typeface="Trebuchet MS"/>
                <a:cs typeface="Trebuchet MS"/>
              </a:rPr>
              <a:t>equipment </a:t>
            </a:r>
            <a:r>
              <a:rPr sz="1100" spc="-40" dirty="0">
                <a:latin typeface="Trebuchet MS"/>
                <a:cs typeface="Trebuchet MS"/>
              </a:rPr>
              <a:t>and </a:t>
            </a:r>
            <a:r>
              <a:rPr sz="1100" spc="-50" dirty="0">
                <a:latin typeface="Trebuchet MS"/>
                <a:cs typeface="Trebuchet MS"/>
              </a:rPr>
              <a:t>emergency medication  </a:t>
            </a:r>
            <a:r>
              <a:rPr sz="1100" spc="-65" dirty="0">
                <a:latin typeface="Trebuchet MS"/>
                <a:cs typeface="Trebuchet MS"/>
              </a:rPr>
              <a:t>available.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Its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whereabouts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should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also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be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clearly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defined.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00" y="9275127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5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E7E7E"/>
                </a:solidFill>
                <a:latin typeface="Trebuchet MS"/>
                <a:cs typeface="Trebuchet MS"/>
              </a:rPr>
              <a:t>Page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5161" y="1098041"/>
          <a:ext cx="5946775" cy="4392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 and</a:t>
                      </a:r>
                      <a:r>
                        <a:rPr sz="12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Whereabouts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690">
                <a:tc>
                  <a:txBody>
                    <a:bodyPr/>
                    <a:lstStyle/>
                    <a:p>
                      <a:pPr marL="4445" marR="398780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Spinal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Board</a:t>
                      </a:r>
                      <a:r>
                        <a:rPr sz="1200" b="1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harness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8745" algn="ctr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Room 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515</a:t>
                      </a:r>
                      <a:r>
                        <a:rPr sz="1200" b="1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(Medical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Room)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behind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Indoor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hall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89">
                <a:tc>
                  <a:txBody>
                    <a:bodyPr/>
                    <a:lstStyle/>
                    <a:p>
                      <a:pPr marL="4445" marR="254000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Cervical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collars</a:t>
                      </a:r>
                      <a:r>
                        <a:rPr sz="12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head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blocks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8745" algn="ctr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Room 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515</a:t>
                      </a:r>
                      <a:r>
                        <a:rPr sz="1200" b="1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(Medical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Room)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behind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Indoor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hall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BLS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618">
                <a:tc>
                  <a:txBody>
                    <a:bodyPr/>
                    <a:lstStyle/>
                    <a:p>
                      <a:pPr marL="4445" marR="104139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BokSmart</a:t>
                      </a:r>
                      <a:r>
                        <a:rPr sz="12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Concussion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Guide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6205" algn="ctr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Coach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at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Indoor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Hall, 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additional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copies</a:t>
                      </a:r>
                      <a:r>
                        <a:rPr sz="1200" b="1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in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Room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515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689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SCAT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tool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spc="40" dirty="0">
                          <a:latin typeface="Wingdings"/>
                          <a:cs typeface="Wingdings"/>
                        </a:rPr>
                        <a:t></a:t>
                      </a:r>
                      <a:r>
                        <a:rPr sz="1200" b="1" spc="40" dirty="0">
                          <a:latin typeface="Trebuchet MS"/>
                          <a:cs typeface="Trebuchet MS"/>
                        </a:rPr>
                        <a:t>*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8745" algn="ctr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Room 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515</a:t>
                      </a:r>
                      <a:r>
                        <a:rPr sz="1200" b="1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(Medical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Room)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behind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Indoor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hall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689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First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Aid</a:t>
                      </a:r>
                      <a:r>
                        <a:rPr sz="120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bag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spc="40" dirty="0">
                          <a:latin typeface="Wingdings"/>
                          <a:cs typeface="Wingdings"/>
                        </a:rPr>
                        <a:t></a:t>
                      </a:r>
                      <a:r>
                        <a:rPr sz="1200" b="1" spc="40" dirty="0">
                          <a:latin typeface="Trebuchet MS"/>
                          <a:cs typeface="Trebuchet MS"/>
                        </a:rPr>
                        <a:t>*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8745" algn="ctr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Room 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515</a:t>
                      </a:r>
                      <a:r>
                        <a:rPr sz="1200" b="1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(Medical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Room)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behind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the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Indoor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hall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ALS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Golf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cart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962">
                <a:tc gridSpan="4">
                  <a:txBody>
                    <a:bodyPr/>
                    <a:lstStyle/>
                    <a:p>
                      <a:pPr marL="2261235" marR="3175" indent="-2251710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1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where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indicated,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certain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underprivileged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disadvantaged</a:t>
                      </a:r>
                      <a:r>
                        <a:rPr sz="1200" b="1" spc="-1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communities,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cannot</a:t>
                      </a:r>
                      <a:r>
                        <a:rPr sz="12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be  </a:t>
                      </a:r>
                      <a:r>
                        <a:rPr sz="12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seen </a:t>
                      </a:r>
                      <a:r>
                        <a:rPr sz="1200" b="1" spc="-4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as 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requirement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01692" y="5657341"/>
            <a:ext cx="5969635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1100" b="1" spc="-100" dirty="0">
                <a:latin typeface="Trebuchet MS"/>
                <a:cs typeface="Trebuchet MS"/>
              </a:rPr>
              <a:t>3. </a:t>
            </a:r>
            <a:r>
              <a:rPr sz="1100" b="1" spc="-60" dirty="0">
                <a:latin typeface="Trebuchet MS"/>
                <a:cs typeface="Trebuchet MS"/>
              </a:rPr>
              <a:t>Internal </a:t>
            </a:r>
            <a:r>
              <a:rPr sz="1100" b="1" spc="-55" dirty="0">
                <a:latin typeface="Trebuchet MS"/>
                <a:cs typeface="Trebuchet MS"/>
              </a:rPr>
              <a:t>support</a:t>
            </a:r>
            <a:r>
              <a:rPr sz="1100" b="1" spc="-95" dirty="0">
                <a:latin typeface="Trebuchet MS"/>
                <a:cs typeface="Trebuchet MS"/>
              </a:rPr>
              <a:t> </a:t>
            </a:r>
            <a:r>
              <a:rPr sz="1100" b="1" spc="-70" dirty="0">
                <a:latin typeface="Trebuchet MS"/>
                <a:cs typeface="Trebuchet MS"/>
              </a:rPr>
              <a:t>personnel:</a:t>
            </a:r>
            <a:endParaRPr sz="1100">
              <a:latin typeface="Trebuchet MS"/>
              <a:cs typeface="Trebuchet MS"/>
            </a:endParaRPr>
          </a:p>
          <a:p>
            <a:pPr marL="12700" marR="5080" indent="-635">
              <a:lnSpc>
                <a:spcPct val="101800"/>
              </a:lnSpc>
            </a:pPr>
            <a:r>
              <a:rPr sz="1100" spc="-35" dirty="0">
                <a:latin typeface="Trebuchet MS"/>
                <a:cs typeface="Trebuchet MS"/>
              </a:rPr>
              <a:t>Host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club/school/union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personnel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should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have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clearly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defined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roles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responsibilities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delineated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  </a:t>
            </a:r>
            <a:r>
              <a:rPr sz="1100" spc="-55" dirty="0">
                <a:latin typeface="Trebuchet MS"/>
                <a:cs typeface="Trebuchet MS"/>
              </a:rPr>
              <a:t>emergency </a:t>
            </a:r>
            <a:r>
              <a:rPr sz="1100" spc="-50" dirty="0">
                <a:latin typeface="Trebuchet MS"/>
                <a:cs typeface="Trebuchet MS"/>
              </a:rPr>
              <a:t>action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plan.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5161" y="6358890"/>
          <a:ext cx="5946775" cy="2578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762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School/Club/Union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personnel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149860" marR="60960" indent="-81915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Confirmed  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Y/N/NA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Name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&amp;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Contact</a:t>
                      </a:r>
                      <a:r>
                        <a:rPr sz="1200" b="1" spc="-2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number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62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School</a:t>
                      </a:r>
                      <a:r>
                        <a:rPr sz="12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Headmaster/Principal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Henry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Moll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Trebuchet MS"/>
                          <a:cs typeface="Trebuchet MS"/>
                        </a:rPr>
                        <a:t>Mobile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Number:</a:t>
                      </a:r>
                      <a:r>
                        <a:rPr sz="12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0835546789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62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School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Master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in Charge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200" b="1" spc="-2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Sport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Stephan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Jordaan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0" dirty="0">
                          <a:latin typeface="Trebuchet MS"/>
                          <a:cs typeface="Trebuchet MS"/>
                        </a:rPr>
                        <a:t>Mobile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Number:</a:t>
                      </a:r>
                      <a:r>
                        <a:rPr sz="12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0795547832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445" marR="355600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Grounds</a:t>
                      </a:r>
                      <a:r>
                        <a:rPr sz="12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caretaker/Facilities 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Manager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Wayne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Pearce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0" dirty="0">
                          <a:latin typeface="Trebuchet MS"/>
                          <a:cs typeface="Trebuchet MS"/>
                        </a:rPr>
                        <a:t>Mobile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Number:</a:t>
                      </a:r>
                      <a:r>
                        <a:rPr sz="12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0794476174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Club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Chairperson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89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Club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Secretary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Match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Secretary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314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Tournament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Manager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305" y="403985"/>
            <a:ext cx="251523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4" name="object 4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8305" y="1085225"/>
            <a:ext cx="42614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40" dirty="0">
                <a:latin typeface="Trebuchet MS"/>
                <a:cs typeface="Trebuchet MS"/>
              </a:rPr>
              <a:t>For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more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detail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on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neck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i="1" spc="-45" dirty="0">
                <a:latin typeface="Trebuchet MS"/>
                <a:cs typeface="Trebuchet MS"/>
              </a:rPr>
              <a:t>strengthening</a:t>
            </a:r>
            <a:r>
              <a:rPr sz="1100" spc="-45" dirty="0">
                <a:latin typeface="Trebuchet MS"/>
                <a:cs typeface="Trebuchet MS"/>
              </a:rPr>
              <a:t>,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please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complete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table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below: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22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8305" y="1287947"/>
            <a:ext cx="40068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-65" dirty="0">
                <a:latin typeface="Trebuchet MS"/>
                <a:cs typeface="Trebuchet MS"/>
              </a:rPr>
              <a:t>Activity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0896" y="1212919"/>
            <a:ext cx="4680585" cy="4629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27380">
              <a:lnSpc>
                <a:spcPct val="100000"/>
              </a:lnSpc>
              <a:spcBef>
                <a:spcPts val="680"/>
              </a:spcBef>
              <a:tabLst>
                <a:tab pos="1890395" algn="l"/>
                <a:tab pos="3511550" algn="l"/>
              </a:tabLst>
            </a:pPr>
            <a:r>
              <a:rPr sz="950" b="1" spc="-55" dirty="0">
                <a:latin typeface="Trebuchet MS"/>
                <a:cs typeface="Trebuchet MS"/>
              </a:rPr>
              <a:t>Intensity	</a:t>
            </a:r>
            <a:r>
              <a:rPr sz="950" b="1" spc="-50" dirty="0">
                <a:latin typeface="Trebuchet MS"/>
                <a:cs typeface="Trebuchet MS"/>
              </a:rPr>
              <a:t>How </a:t>
            </a:r>
            <a:r>
              <a:rPr sz="950" b="1" spc="-55" dirty="0">
                <a:latin typeface="Trebuchet MS"/>
                <a:cs typeface="Trebuchet MS"/>
              </a:rPr>
              <a:t>many times</a:t>
            </a:r>
            <a:r>
              <a:rPr sz="950" b="1" spc="-105" dirty="0">
                <a:latin typeface="Trebuchet MS"/>
                <a:cs typeface="Trebuchet MS"/>
              </a:rPr>
              <a:t> </a:t>
            </a:r>
            <a:r>
              <a:rPr sz="950" b="1" spc="-65" dirty="0">
                <a:latin typeface="Trebuchet MS"/>
                <a:cs typeface="Trebuchet MS"/>
              </a:rPr>
              <a:t>per</a:t>
            </a:r>
            <a:r>
              <a:rPr sz="950" b="1" spc="-75" dirty="0">
                <a:latin typeface="Trebuchet MS"/>
                <a:cs typeface="Trebuchet MS"/>
              </a:rPr>
              <a:t> </a:t>
            </a:r>
            <a:r>
              <a:rPr sz="950" b="1" spc="-65" dirty="0">
                <a:latin typeface="Trebuchet MS"/>
                <a:cs typeface="Trebuchet MS"/>
              </a:rPr>
              <a:t>week	</a:t>
            </a:r>
            <a:r>
              <a:rPr sz="950" b="1" spc="-60" dirty="0">
                <a:latin typeface="Trebuchet MS"/>
                <a:cs typeface="Trebuchet MS"/>
              </a:rPr>
              <a:t>Average </a:t>
            </a:r>
            <a:r>
              <a:rPr sz="950" b="1" spc="-55" dirty="0">
                <a:latin typeface="Trebuchet MS"/>
                <a:cs typeface="Trebuchet MS"/>
              </a:rPr>
              <a:t>duration</a:t>
            </a:r>
            <a:r>
              <a:rPr sz="950" b="1" spc="-130" dirty="0">
                <a:latin typeface="Trebuchet MS"/>
                <a:cs typeface="Trebuchet MS"/>
              </a:rPr>
              <a:t> </a:t>
            </a:r>
            <a:r>
              <a:rPr sz="950" b="1" spc="-55" dirty="0">
                <a:latin typeface="Trebuchet MS"/>
                <a:cs typeface="Trebuchet MS"/>
              </a:rPr>
              <a:t>(min)</a:t>
            </a:r>
            <a:endParaRPr sz="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50" i="1" spc="-35" dirty="0">
                <a:latin typeface="Trebuchet MS"/>
                <a:cs typeface="Trebuchet MS"/>
              </a:rPr>
              <a:t>Easy </a:t>
            </a:r>
            <a:r>
              <a:rPr sz="950" i="1" spc="-40" dirty="0">
                <a:latin typeface="Trebuchet MS"/>
                <a:cs typeface="Trebuchet MS"/>
              </a:rPr>
              <a:t>Moderate </a:t>
            </a:r>
            <a:r>
              <a:rPr sz="950" i="1" spc="-45" dirty="0">
                <a:latin typeface="Trebuchet MS"/>
                <a:cs typeface="Trebuchet MS"/>
              </a:rPr>
              <a:t>Tough </a:t>
            </a:r>
            <a:r>
              <a:rPr sz="950" i="1" spc="-60" dirty="0">
                <a:latin typeface="Trebuchet MS"/>
                <a:cs typeface="Trebuchet MS"/>
              </a:rPr>
              <a:t>Very</a:t>
            </a:r>
            <a:r>
              <a:rPr sz="950" i="1" spc="-70" dirty="0">
                <a:latin typeface="Trebuchet MS"/>
                <a:cs typeface="Trebuchet MS"/>
              </a:rPr>
              <a:t> </a:t>
            </a:r>
            <a:r>
              <a:rPr sz="950" i="1" spc="-50" dirty="0">
                <a:latin typeface="Trebuchet MS"/>
                <a:cs typeface="Trebuchet MS"/>
              </a:rPr>
              <a:t>hard</a:t>
            </a:r>
            <a:endParaRPr sz="950">
              <a:latin typeface="Trebuchet MS"/>
              <a:cs typeface="Trebuchet M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59303" y="1751070"/>
          <a:ext cx="5026025" cy="101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7653">
                <a:tc>
                  <a:txBody>
                    <a:bodyPr/>
                    <a:lstStyle/>
                    <a:p>
                      <a:pPr marR="635" algn="ctr">
                        <a:lnSpc>
                          <a:spcPts val="1030"/>
                        </a:lnSpc>
                        <a:tabLst>
                          <a:tab pos="71374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030"/>
                        </a:lnSpc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ts val="1030"/>
                        </a:lnSpc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M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ts val="1030"/>
                        </a:lnSpc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1030"/>
                        </a:lnSpc>
                      </a:pPr>
                      <a:r>
                        <a:rPr sz="950" spc="-35" dirty="0">
                          <a:latin typeface="Trebuchet MS"/>
                          <a:cs typeface="Trebuchet MS"/>
                        </a:rPr>
                        <a:t>VH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030"/>
                        </a:lnSpc>
                        <a:tabLst>
                          <a:tab pos="1431925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30"/>
                        </a:lnSpc>
                        <a:tabLst>
                          <a:tab pos="47498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950" spc="-5" dirty="0">
                          <a:latin typeface="Trebuchet MS"/>
                          <a:cs typeface="Trebuchet MS"/>
                        </a:rPr>
                        <a:t>min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71374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M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spc="-35" dirty="0">
                          <a:latin typeface="Trebuchet MS"/>
                          <a:cs typeface="Trebuchet MS"/>
                        </a:rPr>
                        <a:t>VH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431925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47498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950" spc="-5" dirty="0">
                          <a:latin typeface="Trebuchet MS"/>
                          <a:cs typeface="Trebuchet MS"/>
                        </a:rPr>
                        <a:t>min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71374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M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50" spc="-35" dirty="0">
                          <a:latin typeface="Trebuchet MS"/>
                          <a:cs typeface="Trebuchet MS"/>
                        </a:rPr>
                        <a:t>VH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431925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47498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950" spc="-5" dirty="0">
                          <a:latin typeface="Trebuchet MS"/>
                          <a:cs typeface="Trebuchet MS"/>
                        </a:rPr>
                        <a:t>min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93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71374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M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spc="-35" dirty="0">
                          <a:latin typeface="Trebuchet MS"/>
                          <a:cs typeface="Trebuchet MS"/>
                        </a:rPr>
                        <a:t>VH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431925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47498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950" spc="-5" dirty="0">
                          <a:latin typeface="Trebuchet MS"/>
                          <a:cs typeface="Trebuchet MS"/>
                        </a:rPr>
                        <a:t>min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653">
                <a:tc>
                  <a:txBody>
                    <a:bodyPr/>
                    <a:lstStyle/>
                    <a:p>
                      <a:pPr marR="635" algn="ctr">
                        <a:lnSpc>
                          <a:spcPts val="1085"/>
                        </a:lnSpc>
                        <a:spcBef>
                          <a:spcPts val="210"/>
                        </a:spcBef>
                        <a:tabLst>
                          <a:tab pos="71374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085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ts val="1085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M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ts val="1085"/>
                        </a:lnSpc>
                        <a:spcBef>
                          <a:spcPts val="210"/>
                        </a:spcBef>
                      </a:pPr>
                      <a:r>
                        <a:rPr sz="950" dirty="0">
                          <a:latin typeface="Trebuchet MS"/>
                          <a:cs typeface="Trebuchet MS"/>
                        </a:rPr>
                        <a:t>T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1085"/>
                        </a:lnSpc>
                        <a:spcBef>
                          <a:spcPts val="210"/>
                        </a:spcBef>
                      </a:pPr>
                      <a:r>
                        <a:rPr sz="950" spc="-35" dirty="0">
                          <a:latin typeface="Trebuchet MS"/>
                          <a:cs typeface="Trebuchet MS"/>
                        </a:rPr>
                        <a:t>VH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085"/>
                        </a:lnSpc>
                        <a:spcBef>
                          <a:spcPts val="210"/>
                        </a:spcBef>
                        <a:tabLst>
                          <a:tab pos="1431925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85"/>
                        </a:lnSpc>
                        <a:spcBef>
                          <a:spcPts val="210"/>
                        </a:spcBef>
                        <a:tabLst>
                          <a:tab pos="474980" algn="l"/>
                        </a:tabLst>
                      </a:pPr>
                      <a:r>
                        <a:rPr sz="9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950" spc="-5" dirty="0">
                          <a:latin typeface="Trebuchet MS"/>
                          <a:cs typeface="Trebuchet MS"/>
                        </a:rPr>
                        <a:t>min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393196" y="2989311"/>
            <a:ext cx="5203825" cy="5662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329" marR="5715" indent="-215265">
              <a:lnSpc>
                <a:spcPct val="120500"/>
              </a:lnSpc>
              <a:spcBef>
                <a:spcPts val="90"/>
              </a:spcBef>
              <a:buAutoNum type="arabicPeriod" startAt="49"/>
              <a:tabLst>
                <a:tab pos="227965" algn="l"/>
              </a:tabLst>
            </a:pPr>
            <a:r>
              <a:rPr sz="1100" spc="-30" dirty="0">
                <a:latin typeface="Trebuchet MS"/>
                <a:cs typeface="Trebuchet MS"/>
              </a:rPr>
              <a:t>Compared </a:t>
            </a:r>
            <a:r>
              <a:rPr sz="1100" spc="-25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injured </a:t>
            </a:r>
            <a:r>
              <a:rPr sz="1100" spc="-50" dirty="0">
                <a:latin typeface="Trebuchet MS"/>
                <a:cs typeface="Trebuchet MS"/>
              </a:rPr>
              <a:t>player’s </a:t>
            </a:r>
            <a:r>
              <a:rPr sz="1100" i="1" spc="-45" dirty="0">
                <a:latin typeface="Trebuchet MS"/>
                <a:cs typeface="Trebuchet MS"/>
              </a:rPr>
              <a:t>normal </a:t>
            </a:r>
            <a:r>
              <a:rPr sz="1100" spc="-40" dirty="0">
                <a:latin typeface="Trebuchet MS"/>
                <a:cs typeface="Trebuchet MS"/>
              </a:rPr>
              <a:t>training </a:t>
            </a:r>
            <a:r>
              <a:rPr sz="1100" spc="-50" dirty="0">
                <a:latin typeface="Trebuchet MS"/>
                <a:cs typeface="Trebuchet MS"/>
              </a:rPr>
              <a:t>regime, </a:t>
            </a:r>
            <a:r>
              <a:rPr sz="1100" spc="-35" dirty="0">
                <a:latin typeface="Trebuchet MS"/>
                <a:cs typeface="Trebuchet MS"/>
              </a:rPr>
              <a:t>in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week 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preceding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  </a:t>
            </a:r>
            <a:r>
              <a:rPr sz="1100" spc="-60" dirty="0">
                <a:latin typeface="Trebuchet MS"/>
                <a:cs typeface="Trebuchet MS"/>
              </a:rPr>
              <a:t>injury, </a:t>
            </a:r>
            <a:r>
              <a:rPr sz="1100" spc="-35" dirty="0">
                <a:latin typeface="Trebuchet MS"/>
                <a:cs typeface="Trebuchet MS"/>
              </a:rPr>
              <a:t>what </a:t>
            </a:r>
            <a:r>
              <a:rPr sz="1100" spc="-25" dirty="0">
                <a:latin typeface="Trebuchet MS"/>
                <a:cs typeface="Trebuchet MS"/>
              </a:rPr>
              <a:t>was </a:t>
            </a:r>
            <a:r>
              <a:rPr sz="1100" spc="-40" dirty="0">
                <a:latin typeface="Trebuchet MS"/>
                <a:cs typeface="Trebuchet MS"/>
              </a:rPr>
              <a:t>the training</a:t>
            </a:r>
            <a:r>
              <a:rPr sz="1100" spc="-20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level?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rabicPeriod" startAt="49"/>
            </a:pPr>
            <a:endParaRPr sz="1550">
              <a:latin typeface="Trebuchet MS"/>
              <a:cs typeface="Trebuchet MS"/>
            </a:endParaRPr>
          </a:p>
          <a:p>
            <a:pPr marL="657860" lvl="1" indent="-216535">
              <a:lnSpc>
                <a:spcPct val="100000"/>
              </a:lnSpc>
              <a:buAutoNum type="alphaLcPeriod"/>
              <a:tabLst>
                <a:tab pos="658495" algn="l"/>
              </a:tabLst>
            </a:pP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Volume</a:t>
            </a:r>
            <a:endParaRPr sz="11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Lower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25" dirty="0">
                <a:latin typeface="Trebuchet MS"/>
                <a:cs typeface="Trebuchet MS"/>
              </a:rPr>
              <a:t>same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Higher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657860" lvl="1" indent="-216535">
              <a:lnSpc>
                <a:spcPct val="100000"/>
              </a:lnSpc>
              <a:buAutoNum type="alphaLcPeriod" startAt="2"/>
              <a:tabLst>
                <a:tab pos="658495" algn="l"/>
              </a:tabLst>
            </a:pP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Intensity</a:t>
            </a:r>
            <a:endParaRPr sz="11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rebuchet MS"/>
              <a:buAutoNum type="alphaLcPeriod" startAt="2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Lower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4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25" dirty="0">
                <a:latin typeface="Trebuchet MS"/>
                <a:cs typeface="Trebuchet MS"/>
              </a:rPr>
              <a:t>same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Higher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AutoNum type="arabicPeriod" startAt="50"/>
              <a:tabLst>
                <a:tab pos="227965" algn="l"/>
              </a:tabLst>
            </a:pPr>
            <a:r>
              <a:rPr sz="1100" spc="-45" dirty="0">
                <a:latin typeface="Trebuchet MS"/>
                <a:cs typeface="Trebuchet MS"/>
              </a:rPr>
              <a:t>If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injured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scrum</a:t>
            </a:r>
            <a:r>
              <a:rPr sz="1100" spc="-55" dirty="0">
                <a:latin typeface="Trebuchet MS"/>
                <a:cs typeface="Trebuchet MS"/>
              </a:rPr>
              <a:t>,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then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please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answer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following: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rebuchet MS"/>
              <a:buAutoNum type="arabicPeriod" startAt="50"/>
            </a:pPr>
            <a:endParaRPr sz="1350">
              <a:latin typeface="Trebuchet MS"/>
              <a:cs typeface="Trebuchet MS"/>
            </a:endParaRPr>
          </a:p>
          <a:p>
            <a:pPr marL="657860" marR="5080" lvl="1" indent="-215900">
              <a:lnSpc>
                <a:spcPct val="120000"/>
              </a:lnSpc>
              <a:spcBef>
                <a:spcPts val="5"/>
              </a:spcBef>
              <a:buAutoNum type="alphaLcPeriod"/>
              <a:tabLst>
                <a:tab pos="658495" algn="l"/>
                <a:tab pos="2679700" algn="l"/>
              </a:tabLst>
            </a:pPr>
            <a:r>
              <a:rPr sz="1100" spc="-15" dirty="0">
                <a:latin typeface="Trebuchet MS"/>
                <a:cs typeface="Trebuchet MS"/>
              </a:rPr>
              <a:t>How </a:t>
            </a:r>
            <a:r>
              <a:rPr sz="1100" spc="-30" dirty="0">
                <a:latin typeface="Trebuchet MS"/>
                <a:cs typeface="Trebuchet MS"/>
              </a:rPr>
              <a:t>many scrum engagements </a:t>
            </a:r>
            <a:r>
              <a:rPr sz="1100" spc="-40" dirty="0">
                <a:latin typeface="Trebuchet MS"/>
                <a:cs typeface="Trebuchet MS"/>
              </a:rPr>
              <a:t>did the </a:t>
            </a:r>
            <a:r>
              <a:rPr sz="1100" spc="-45" dirty="0">
                <a:latin typeface="Trebuchet MS"/>
                <a:cs typeface="Trebuchet MS"/>
              </a:rPr>
              <a:t>injured </a:t>
            </a:r>
            <a:r>
              <a:rPr sz="1100" spc="-40" dirty="0">
                <a:latin typeface="Trebuchet MS"/>
                <a:cs typeface="Trebuchet MS"/>
              </a:rPr>
              <a:t>player </a:t>
            </a:r>
            <a:r>
              <a:rPr sz="1100" spc="-50" dirty="0">
                <a:latin typeface="Trebuchet MS"/>
                <a:cs typeface="Trebuchet MS"/>
              </a:rPr>
              <a:t>typically practice </a:t>
            </a:r>
            <a:r>
              <a:rPr sz="1100" spc="-35" dirty="0">
                <a:latin typeface="Trebuchet MS"/>
                <a:cs typeface="Trebuchet MS"/>
              </a:rPr>
              <a:t>per  </a:t>
            </a:r>
            <a:r>
              <a:rPr sz="1100" dirty="0">
                <a:latin typeface="Trebuchet MS"/>
                <a:cs typeface="Trebuchet MS"/>
              </a:rPr>
              <a:t>session?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rebuchet MS"/>
              <a:buAutoNum type="alphaLcPeriod"/>
            </a:pPr>
            <a:endParaRPr sz="1350">
              <a:latin typeface="Times New Roman"/>
              <a:cs typeface="Times New Roman"/>
            </a:endParaRPr>
          </a:p>
          <a:p>
            <a:pPr marL="657860" marR="5715" lvl="1" indent="-215900">
              <a:lnSpc>
                <a:spcPct val="120000"/>
              </a:lnSpc>
              <a:buAutoNum type="alphaLcPeriod"/>
              <a:tabLst>
                <a:tab pos="658495" algn="l"/>
              </a:tabLst>
            </a:pPr>
            <a:r>
              <a:rPr sz="1100" spc="-30" dirty="0">
                <a:latin typeface="Trebuchet MS"/>
                <a:cs typeface="Trebuchet MS"/>
              </a:rPr>
              <a:t>Compared 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injured </a:t>
            </a:r>
            <a:r>
              <a:rPr sz="1100" spc="-50" dirty="0">
                <a:latin typeface="Trebuchet MS"/>
                <a:cs typeface="Trebuchet MS"/>
              </a:rPr>
              <a:t>player’s </a:t>
            </a:r>
            <a:r>
              <a:rPr sz="1100" i="1" spc="-40" dirty="0">
                <a:latin typeface="Trebuchet MS"/>
                <a:cs typeface="Trebuchet MS"/>
              </a:rPr>
              <a:t>normal </a:t>
            </a:r>
            <a:r>
              <a:rPr sz="1100" spc="-40" dirty="0">
                <a:latin typeface="Trebuchet MS"/>
                <a:cs typeface="Trebuchet MS"/>
              </a:rPr>
              <a:t>training </a:t>
            </a:r>
            <a:r>
              <a:rPr sz="1100" spc="-50" dirty="0">
                <a:latin typeface="Trebuchet MS"/>
                <a:cs typeface="Trebuchet MS"/>
              </a:rPr>
              <a:t>regime, </a:t>
            </a:r>
            <a:r>
              <a:rPr sz="1100" spc="-35" dirty="0">
                <a:latin typeface="Trebuchet MS"/>
                <a:cs typeface="Trebuchet MS"/>
              </a:rPr>
              <a:t>in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week 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preceding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injury,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what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SCRUM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SPECIFIC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level:</a:t>
            </a:r>
            <a:endParaRPr sz="11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1087755" lvl="2" indent="-177165">
              <a:lnSpc>
                <a:spcPct val="100000"/>
              </a:lnSpc>
              <a:buAutoNum type="romanLcPeriod"/>
              <a:tabLst>
                <a:tab pos="1088390" algn="l"/>
              </a:tabLst>
            </a:pP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Volume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 marL="98044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Lower</a:t>
            </a:r>
            <a:endParaRPr sz="1100">
              <a:latin typeface="Trebuchet MS"/>
              <a:cs typeface="Trebuchet MS"/>
            </a:endParaRPr>
          </a:p>
          <a:p>
            <a:pPr marL="98044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30" dirty="0">
                <a:latin typeface="Trebuchet MS"/>
                <a:cs typeface="Trebuchet MS"/>
              </a:rPr>
              <a:t>same</a:t>
            </a:r>
            <a:endParaRPr sz="1100">
              <a:latin typeface="Trebuchet MS"/>
              <a:cs typeface="Trebuchet MS"/>
            </a:endParaRPr>
          </a:p>
          <a:p>
            <a:pPr marL="98044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Higher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020945" cy="34956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1092835">
              <a:lnSpc>
                <a:spcPct val="100000"/>
              </a:lnSpc>
              <a:spcBef>
                <a:spcPts val="5"/>
              </a:spcBef>
            </a:pPr>
            <a:r>
              <a:rPr sz="1100" spc="-80" dirty="0">
                <a:latin typeface="Trebuchet MS"/>
                <a:cs typeface="Trebuchet MS"/>
              </a:rPr>
              <a:t>ii. </a:t>
            </a: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24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Intensity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119507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Lower</a:t>
            </a:r>
            <a:endParaRPr sz="1100">
              <a:latin typeface="Trebuchet MS"/>
              <a:cs typeface="Trebuchet MS"/>
            </a:endParaRPr>
          </a:p>
          <a:p>
            <a:pPr marL="119507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1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30" dirty="0">
                <a:latin typeface="Trebuchet MS"/>
                <a:cs typeface="Trebuchet MS"/>
              </a:rPr>
              <a:t>same</a:t>
            </a:r>
            <a:endParaRPr sz="1100">
              <a:latin typeface="Trebuchet MS"/>
              <a:cs typeface="Trebuchet MS"/>
            </a:endParaRPr>
          </a:p>
          <a:p>
            <a:pPr marL="119507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Higher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441959" indent="-215265">
              <a:lnSpc>
                <a:spcPct val="100000"/>
              </a:lnSpc>
              <a:buAutoNum type="arabicPeriod" startAt="51"/>
              <a:tabLst>
                <a:tab pos="442595" algn="l"/>
              </a:tabLst>
            </a:pP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follow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any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special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diet/eating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plan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before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during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season?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rabicPeriod" startAt="51"/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tabLst>
                <a:tab pos="1732914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441959" indent="-215265">
              <a:lnSpc>
                <a:spcPct val="100000"/>
              </a:lnSpc>
              <a:buAutoNum type="arabicPeriod" startAt="52"/>
              <a:tabLst>
                <a:tab pos="442595" algn="l"/>
              </a:tabLst>
            </a:pP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use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specific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supplements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before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during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season?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rabicPeriod" startAt="52"/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tabLst>
                <a:tab pos="1732914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873125" lvl="1" indent="-2159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873125" algn="l"/>
              </a:tabLst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65" dirty="0">
                <a:latin typeface="Trebuchet MS"/>
                <a:cs typeface="Trebuchet MS"/>
              </a:rPr>
              <a:t>YES,</a:t>
            </a:r>
            <a:r>
              <a:rPr sz="1100" spc="-114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elaborate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0775" y="4080037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0775" y="4281971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775" y="4482370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78305" y="4887564"/>
            <a:ext cx="5417185" cy="7410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i="1" spc="-85" dirty="0">
                <a:latin typeface="Trebuchet MS"/>
                <a:cs typeface="Trebuchet MS"/>
              </a:rPr>
              <a:t>SECTION </a:t>
            </a:r>
            <a:r>
              <a:rPr sz="1300" b="1" i="1" spc="-140" dirty="0">
                <a:latin typeface="Trebuchet MS"/>
                <a:cs typeface="Trebuchet MS"/>
              </a:rPr>
              <a:t>F: </a:t>
            </a:r>
            <a:r>
              <a:rPr sz="1300" b="1" i="1" spc="-65" dirty="0">
                <a:latin typeface="Trebuchet MS"/>
                <a:cs typeface="Trebuchet MS"/>
              </a:rPr>
              <a:t>PLAYING </a:t>
            </a:r>
            <a:r>
              <a:rPr sz="1300" b="1" i="1" spc="-50" dirty="0">
                <a:latin typeface="Trebuchet MS"/>
                <a:cs typeface="Trebuchet MS"/>
              </a:rPr>
              <a:t>CONDITIONS </a:t>
            </a:r>
            <a:r>
              <a:rPr sz="1300" b="1" i="1" spc="-80" dirty="0">
                <a:latin typeface="Trebuchet MS"/>
                <a:cs typeface="Trebuchet MS"/>
              </a:rPr>
              <a:t>(PRINT</a:t>
            </a:r>
            <a:r>
              <a:rPr sz="1300" b="1" i="1" spc="-120" dirty="0">
                <a:latin typeface="Trebuchet MS"/>
                <a:cs typeface="Trebuchet MS"/>
              </a:rPr>
              <a:t> </a:t>
            </a:r>
            <a:r>
              <a:rPr sz="1300" b="1" i="1" spc="-110" dirty="0">
                <a:latin typeface="Trebuchet MS"/>
                <a:cs typeface="Trebuchet MS"/>
              </a:rPr>
              <a:t>CLEARLY)</a:t>
            </a:r>
            <a:endParaRPr sz="1300">
              <a:latin typeface="Trebuchet MS"/>
              <a:cs typeface="Trebuchet MS"/>
            </a:endParaRPr>
          </a:p>
          <a:p>
            <a:pPr marL="441959" marR="5080" indent="-215265">
              <a:lnSpc>
                <a:spcPct val="120000"/>
              </a:lnSpc>
              <a:spcBef>
                <a:spcPts val="885"/>
              </a:spcBef>
            </a:pPr>
            <a:r>
              <a:rPr sz="1100" spc="-50" dirty="0">
                <a:latin typeface="Trebuchet MS"/>
                <a:cs typeface="Trebuchet MS"/>
              </a:rPr>
              <a:t>53. </a:t>
            </a:r>
            <a:r>
              <a:rPr sz="1100" spc="-15" dirty="0">
                <a:latin typeface="Trebuchet MS"/>
                <a:cs typeface="Trebuchet MS"/>
              </a:rPr>
              <a:t>What </a:t>
            </a:r>
            <a:r>
              <a:rPr sz="1100" spc="-25" dirty="0">
                <a:latin typeface="Trebuchet MS"/>
                <a:cs typeface="Trebuchet MS"/>
              </a:rPr>
              <a:t>was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weather </a:t>
            </a:r>
            <a:r>
              <a:rPr sz="1100" spc="-55" dirty="0">
                <a:latin typeface="Trebuchet MS"/>
                <a:cs typeface="Trebuchet MS"/>
              </a:rPr>
              <a:t>like </a:t>
            </a:r>
            <a:r>
              <a:rPr sz="1100" spc="-5" dirty="0">
                <a:latin typeface="Trebuchet MS"/>
                <a:cs typeface="Trebuchet MS"/>
              </a:rPr>
              <a:t>on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day of </a:t>
            </a:r>
            <a:r>
              <a:rPr sz="1100" spc="-25" dirty="0">
                <a:latin typeface="Trebuchet MS"/>
                <a:cs typeface="Trebuchet MS"/>
              </a:rPr>
              <a:t>injury? </a:t>
            </a:r>
            <a:r>
              <a:rPr sz="1100" spc="-40" dirty="0">
                <a:latin typeface="Trebuchet MS"/>
                <a:cs typeface="Trebuchet MS"/>
              </a:rPr>
              <a:t>Please </a:t>
            </a:r>
            <a:r>
              <a:rPr sz="1100" spc="-60" dirty="0">
                <a:latin typeface="Trebuchet MS"/>
                <a:cs typeface="Trebuchet MS"/>
              </a:rPr>
              <a:t>tick all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appropriate  answers: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8647" y="5804124"/>
            <a:ext cx="784860" cy="8312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Hot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Dry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Light </a:t>
            </a:r>
            <a:r>
              <a:rPr sz="1100" spc="-40" dirty="0">
                <a:latin typeface="Trebuchet MS"/>
                <a:cs typeface="Trebuchet MS"/>
              </a:rPr>
              <a:t>Rain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Overcast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6097" y="5804127"/>
            <a:ext cx="2510790" cy="8312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spc="130" dirty="0">
                <a:latin typeface="UnDotum"/>
                <a:cs typeface="UnDotum"/>
              </a:rPr>
              <a:t></a:t>
            </a:r>
            <a:r>
              <a:rPr sz="1000" spc="-45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Cold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000" spc="130" dirty="0">
                <a:latin typeface="UnDotum"/>
                <a:cs typeface="UnDotum"/>
              </a:rPr>
              <a:t> </a:t>
            </a:r>
            <a:r>
              <a:rPr sz="1100" spc="-35" dirty="0">
                <a:latin typeface="Trebuchet MS"/>
                <a:cs typeface="Trebuchet MS"/>
              </a:rPr>
              <a:t>Heavy</a:t>
            </a:r>
            <a:r>
              <a:rPr sz="1100" spc="-25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Rain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130" dirty="0">
                <a:latin typeface="UnDotum"/>
                <a:cs typeface="UnDotum"/>
              </a:rPr>
              <a:t></a:t>
            </a:r>
            <a:r>
              <a:rPr sz="1000" spc="-45" dirty="0">
                <a:latin typeface="UnDotum"/>
                <a:cs typeface="UnDotum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Windy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497455" algn="l"/>
              </a:tabLst>
            </a:pPr>
            <a:r>
              <a:rPr sz="1000" spc="130" dirty="0">
                <a:latin typeface="UnDotum"/>
                <a:cs typeface="UnDotum"/>
              </a:rPr>
              <a:t> </a:t>
            </a:r>
            <a:r>
              <a:rPr sz="1100" spc="-30" dirty="0">
                <a:latin typeface="Trebuchet MS"/>
                <a:cs typeface="Trebuchet MS"/>
              </a:rPr>
              <a:t>Other  </a:t>
            </a:r>
            <a:r>
              <a:rPr sz="1100" spc="-45" dirty="0">
                <a:latin typeface="Trebuchet MS"/>
                <a:cs typeface="Trebuchet MS"/>
              </a:rPr>
              <a:t>(Please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specify):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2963" y="6810751"/>
            <a:ext cx="4772660" cy="1434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marR="5080" indent="-215900">
              <a:lnSpc>
                <a:spcPct val="120000"/>
              </a:lnSpc>
              <a:spcBef>
                <a:spcPts val="95"/>
              </a:spcBef>
              <a:buAutoNum type="alphaLcPeriod"/>
              <a:tabLst>
                <a:tab pos="228600" algn="l"/>
              </a:tabLst>
            </a:pPr>
            <a:r>
              <a:rPr sz="1100" spc="-15" dirty="0">
                <a:latin typeface="Trebuchet MS"/>
                <a:cs typeface="Trebuchet MS"/>
              </a:rPr>
              <a:t>Were </a:t>
            </a:r>
            <a:r>
              <a:rPr sz="1100" spc="-40" dirty="0">
                <a:latin typeface="Trebuchet MS"/>
                <a:cs typeface="Trebuchet MS"/>
              </a:rPr>
              <a:t>the weather </a:t>
            </a:r>
            <a:r>
              <a:rPr sz="1100" spc="-30" dirty="0">
                <a:latin typeface="Trebuchet MS"/>
                <a:cs typeface="Trebuchet MS"/>
              </a:rPr>
              <a:t>conditions </a:t>
            </a:r>
            <a:r>
              <a:rPr sz="1100" spc="-10" dirty="0">
                <a:latin typeface="Trebuchet MS"/>
                <a:cs typeface="Trebuchet MS"/>
              </a:rPr>
              <a:t>on </a:t>
            </a:r>
            <a:r>
              <a:rPr sz="1100" spc="-35" dirty="0">
                <a:latin typeface="Trebuchet MS"/>
                <a:cs typeface="Trebuchet MS"/>
              </a:rPr>
              <a:t>the day 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player’s injury 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typical</a:t>
            </a:r>
            <a:r>
              <a:rPr sz="1100" i="1" spc="-5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for the  </a:t>
            </a:r>
            <a:r>
              <a:rPr sz="1100" spc="-45" dirty="0">
                <a:latin typeface="Trebuchet MS"/>
                <a:cs typeface="Trebuchet MS"/>
              </a:rPr>
              <a:t>location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45" dirty="0">
                <a:latin typeface="Trebuchet MS"/>
                <a:cs typeface="Trebuchet MS"/>
              </a:rPr>
              <a:t>time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year?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tabLst>
                <a:tab pos="108839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rebuchet MS"/>
              <a:cs typeface="Trebuchet MS"/>
            </a:endParaRPr>
          </a:p>
          <a:p>
            <a:pPr marL="227965" marR="5080" indent="-215900">
              <a:lnSpc>
                <a:spcPct val="120000"/>
              </a:lnSpc>
              <a:spcBef>
                <a:spcPts val="5"/>
              </a:spcBef>
              <a:buAutoNum type="alphaLcPeriod" startAt="2"/>
              <a:tabLst>
                <a:tab pos="228600" algn="l"/>
              </a:tabLst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35" dirty="0">
                <a:latin typeface="Trebuchet MS"/>
                <a:cs typeface="Trebuchet MS"/>
              </a:rPr>
              <a:t>NO, </a:t>
            </a:r>
            <a:r>
              <a:rPr sz="1100" spc="-30" dirty="0">
                <a:latin typeface="Trebuchet MS"/>
                <a:cs typeface="Trebuchet MS"/>
              </a:rPr>
              <a:t>what </a:t>
            </a:r>
            <a:r>
              <a:rPr sz="1100" spc="-40" dirty="0">
                <a:latin typeface="Trebuchet MS"/>
                <a:cs typeface="Trebuchet MS"/>
              </a:rPr>
              <a:t>are the </a:t>
            </a:r>
            <a:r>
              <a:rPr sz="1100" spc="-50" dirty="0">
                <a:latin typeface="Trebuchet MS"/>
                <a:cs typeface="Trebuchet MS"/>
              </a:rPr>
              <a:t>typical </a:t>
            </a:r>
            <a:r>
              <a:rPr sz="1100" spc="-35" dirty="0">
                <a:latin typeface="Trebuchet MS"/>
                <a:cs typeface="Trebuchet MS"/>
              </a:rPr>
              <a:t>weather </a:t>
            </a:r>
            <a:r>
              <a:rPr sz="1100" spc="-30" dirty="0">
                <a:latin typeface="Trebuchet MS"/>
                <a:cs typeface="Trebuchet MS"/>
              </a:rPr>
              <a:t>conditions </a:t>
            </a:r>
            <a:r>
              <a:rPr sz="1100" spc="-35" dirty="0">
                <a:latin typeface="Trebuchet MS"/>
                <a:cs typeface="Trebuchet MS"/>
              </a:rPr>
              <a:t>for </a:t>
            </a:r>
            <a:r>
              <a:rPr sz="1100" spc="-40" dirty="0">
                <a:latin typeface="Trebuchet MS"/>
                <a:cs typeface="Trebuchet MS"/>
              </a:rPr>
              <a:t>the location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45" dirty="0">
                <a:latin typeface="Trebuchet MS"/>
                <a:cs typeface="Trebuchet MS"/>
              </a:rPr>
              <a:t>time </a:t>
            </a:r>
            <a:r>
              <a:rPr sz="1100" spc="-35" dirty="0">
                <a:latin typeface="Trebuchet MS"/>
                <a:cs typeface="Trebuchet MS"/>
              </a:rPr>
              <a:t>of  </a:t>
            </a:r>
            <a:r>
              <a:rPr sz="1100" spc="-40" dirty="0">
                <a:latin typeface="Trebuchet MS"/>
                <a:cs typeface="Trebuchet MS"/>
              </a:rPr>
              <a:t>year </a:t>
            </a:r>
            <a:r>
              <a:rPr sz="1100" spc="-50" dirty="0">
                <a:latin typeface="Trebuchet MS"/>
                <a:cs typeface="Trebuchet MS"/>
              </a:rPr>
              <a:t>at </a:t>
            </a:r>
            <a:r>
              <a:rPr sz="1100" spc="-35" dirty="0">
                <a:latin typeface="Trebuchet MS"/>
                <a:cs typeface="Trebuchet MS"/>
              </a:rPr>
              <a:t>which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r>
              <a:rPr sz="1100" spc="-21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occurred?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20851" y="8426494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0851" y="8626894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0851" y="8828067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23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7185" cy="12820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rebuchet MS"/>
              <a:cs typeface="Trebuchet MS"/>
            </a:endParaRPr>
          </a:p>
          <a:p>
            <a:pPr marL="872490" marR="5080" indent="-215900">
              <a:lnSpc>
                <a:spcPct val="120000"/>
              </a:lnSpc>
              <a:tabLst>
                <a:tab pos="5343525" algn="l"/>
              </a:tabLst>
            </a:pPr>
            <a:r>
              <a:rPr sz="1100" spc="-95" dirty="0">
                <a:latin typeface="Trebuchet MS"/>
                <a:cs typeface="Trebuchet MS"/>
              </a:rPr>
              <a:t>c. </a:t>
            </a:r>
            <a:r>
              <a:rPr sz="1100" spc="-15" dirty="0">
                <a:latin typeface="Trebuchet MS"/>
                <a:cs typeface="Trebuchet MS"/>
              </a:rPr>
              <a:t>What </a:t>
            </a:r>
            <a:r>
              <a:rPr sz="1100" spc="-25" dirty="0">
                <a:latin typeface="Trebuchet MS"/>
                <a:cs typeface="Trebuchet MS"/>
              </a:rPr>
              <a:t>was </a:t>
            </a:r>
            <a:r>
              <a:rPr sz="1100" spc="-40" dirty="0">
                <a:latin typeface="Trebuchet MS"/>
                <a:cs typeface="Trebuchet MS"/>
              </a:rPr>
              <a:t>the temperature </a:t>
            </a:r>
            <a:r>
              <a:rPr sz="1100" spc="-50" dirty="0">
                <a:latin typeface="Trebuchet MS"/>
                <a:cs typeface="Trebuchet MS"/>
              </a:rPr>
              <a:t>at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time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25" dirty="0">
                <a:latin typeface="Trebuchet MS"/>
                <a:cs typeface="Trebuchet MS"/>
              </a:rPr>
              <a:t>injury? </a:t>
            </a:r>
            <a:r>
              <a:rPr sz="1100" spc="-40" dirty="0">
                <a:latin typeface="Trebuchet MS"/>
                <a:cs typeface="Trebuchet MS"/>
              </a:rPr>
              <a:t>(You can get </a:t>
            </a:r>
            <a:r>
              <a:rPr sz="1100" spc="-35" dirty="0">
                <a:latin typeface="Trebuchet MS"/>
                <a:cs typeface="Trebuchet MS"/>
              </a:rPr>
              <a:t>this  information </a:t>
            </a:r>
            <a:r>
              <a:rPr sz="1100" spc="-30" dirty="0">
                <a:latin typeface="Trebuchet MS"/>
                <a:cs typeface="Trebuchet MS"/>
              </a:rPr>
              <a:t>from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5" dirty="0">
                <a:latin typeface="Trebuchet MS"/>
                <a:cs typeface="Trebuchet MS"/>
              </a:rPr>
              <a:t>local </a:t>
            </a:r>
            <a:r>
              <a:rPr sz="1100" spc="-35" dirty="0">
                <a:latin typeface="Trebuchet MS"/>
                <a:cs typeface="Trebuchet MS"/>
              </a:rPr>
              <a:t>weather</a:t>
            </a:r>
            <a:r>
              <a:rPr sz="1100" spc="-1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service)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</a:pPr>
            <a:r>
              <a:rPr sz="1100" spc="-50" dirty="0">
                <a:latin typeface="Trebuchet MS"/>
                <a:cs typeface="Trebuchet MS"/>
              </a:rPr>
              <a:t>54.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On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what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type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surface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did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occur?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24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38635" y="1860025"/>
            <a:ext cx="1651635" cy="1234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45" dirty="0">
                <a:latin typeface="UnDotum"/>
                <a:cs typeface="UnDotum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Wood </a:t>
            </a:r>
            <a:r>
              <a:rPr sz="1100" spc="-75" dirty="0">
                <a:latin typeface="Trebuchet MS"/>
                <a:cs typeface="Trebuchet MS"/>
              </a:rPr>
              <a:t>e.g. </a:t>
            </a:r>
            <a:r>
              <a:rPr sz="1100" spc="-25" dirty="0">
                <a:latin typeface="Trebuchet MS"/>
                <a:cs typeface="Trebuchet MS"/>
              </a:rPr>
              <a:t>gym </a:t>
            </a:r>
            <a:r>
              <a:rPr sz="1100" spc="-35" dirty="0">
                <a:latin typeface="Trebuchet MS"/>
                <a:cs typeface="Trebuchet MS"/>
              </a:rPr>
              <a:t>floor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5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Tarmac </a:t>
            </a:r>
            <a:r>
              <a:rPr sz="1100" spc="-25" dirty="0">
                <a:latin typeface="Trebuchet MS"/>
                <a:cs typeface="Trebuchet MS"/>
              </a:rPr>
              <a:t>or </a:t>
            </a:r>
            <a:r>
              <a:rPr sz="1100" spc="-40" dirty="0">
                <a:latin typeface="Trebuchet MS"/>
                <a:cs typeface="Trebuchet MS"/>
              </a:rPr>
              <a:t>similar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Concrete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Natural </a:t>
            </a:r>
            <a:r>
              <a:rPr sz="1100" spc="-25" dirty="0">
                <a:latin typeface="Trebuchet MS"/>
                <a:cs typeface="Trebuchet MS"/>
              </a:rPr>
              <a:t>grass</a:t>
            </a:r>
            <a:endParaRPr sz="1100">
              <a:latin typeface="Trebuchet MS"/>
              <a:cs typeface="Trebuchet MS"/>
            </a:endParaRPr>
          </a:p>
          <a:p>
            <a:pPr marL="239395" marR="5080" indent="-227329">
              <a:lnSpc>
                <a:spcPct val="120000"/>
              </a:lnSpc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spc="-50" dirty="0">
                <a:latin typeface="Trebuchet MS"/>
                <a:cs typeface="Trebuchet MS"/>
              </a:rPr>
              <a:t>Artificial </a:t>
            </a:r>
            <a:r>
              <a:rPr sz="1100" spc="-45" dirty="0">
                <a:latin typeface="Trebuchet MS"/>
                <a:cs typeface="Trebuchet MS"/>
              </a:rPr>
              <a:t>turf </a:t>
            </a:r>
            <a:r>
              <a:rPr sz="1100" spc="155" dirty="0">
                <a:latin typeface="Trebuchet MS"/>
                <a:cs typeface="Trebuchet MS"/>
              </a:rPr>
              <a:t>– </a:t>
            </a:r>
            <a:r>
              <a:rPr sz="1100" spc="-30" dirty="0">
                <a:latin typeface="Trebuchet MS"/>
                <a:cs typeface="Trebuchet MS"/>
              </a:rPr>
              <a:t>rubber  </a:t>
            </a:r>
            <a:r>
              <a:rPr sz="1100" spc="-60" dirty="0">
                <a:latin typeface="Trebuchet MS"/>
                <a:cs typeface="Trebuchet MS"/>
              </a:rPr>
              <a:t>infill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6097" y="1860014"/>
            <a:ext cx="2510790" cy="8318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000" spc="130" dirty="0">
                <a:latin typeface="UnDotum"/>
                <a:cs typeface="UnDotum"/>
              </a:rPr>
              <a:t></a:t>
            </a:r>
            <a:r>
              <a:rPr sz="1000" spc="-45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Artificial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turf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sand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infill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130" dirty="0">
                <a:latin typeface="UnDotum"/>
                <a:cs typeface="UnDotum"/>
              </a:rPr>
              <a:t></a:t>
            </a:r>
            <a:r>
              <a:rPr sz="1000" spc="-15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Dirt </a:t>
            </a:r>
            <a:r>
              <a:rPr sz="1100" spc="-20" dirty="0">
                <a:latin typeface="Trebuchet MS"/>
                <a:cs typeface="Trebuchet MS"/>
              </a:rPr>
              <a:t>or sand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spc="130" dirty="0">
                <a:latin typeface="UnDotum"/>
                <a:cs typeface="UnDotum"/>
              </a:rPr>
              <a:t></a:t>
            </a:r>
            <a:r>
              <a:rPr sz="1000" spc="-4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Gravel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497455" algn="l"/>
              </a:tabLst>
            </a:pPr>
            <a:r>
              <a:rPr sz="1000" spc="130" dirty="0">
                <a:latin typeface="UnDotum"/>
                <a:cs typeface="UnDotum"/>
              </a:rPr>
              <a:t> </a:t>
            </a:r>
            <a:r>
              <a:rPr sz="1100" spc="-30" dirty="0">
                <a:latin typeface="Trebuchet MS"/>
                <a:cs typeface="Trebuchet MS"/>
              </a:rPr>
              <a:t>Other  </a:t>
            </a:r>
            <a:r>
              <a:rPr sz="1100" spc="-45" dirty="0">
                <a:latin typeface="Trebuchet MS"/>
                <a:cs typeface="Trebuchet MS"/>
              </a:rPr>
              <a:t>(Please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specify):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3197" y="3299597"/>
            <a:ext cx="4665980" cy="5027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5"/>
              </a:spcBef>
              <a:buAutoNum type="arabicPeriod" startAt="55"/>
              <a:tabLst>
                <a:tab pos="227965" algn="l"/>
              </a:tabLst>
            </a:pPr>
            <a:r>
              <a:rPr sz="1100" spc="-10" dirty="0">
                <a:latin typeface="Trebuchet MS"/>
                <a:cs typeface="Trebuchet MS"/>
              </a:rPr>
              <a:t>How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hard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field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surface?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 startAt="55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Soft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Firm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Very </a:t>
            </a:r>
            <a:r>
              <a:rPr sz="1100" spc="-35" dirty="0">
                <a:latin typeface="Trebuchet MS"/>
                <a:cs typeface="Trebuchet MS"/>
              </a:rPr>
              <a:t>hard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AutoNum type="arabicPeriod" startAt="56"/>
              <a:tabLst>
                <a:tab pos="227965" algn="l"/>
              </a:tabLst>
            </a:pPr>
            <a:r>
              <a:rPr sz="1100" spc="-10" dirty="0">
                <a:latin typeface="Trebuchet MS"/>
                <a:cs typeface="Trebuchet MS"/>
              </a:rPr>
              <a:t>How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surface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field?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rabicPeriod" startAt="56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Slippery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5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Medium </a:t>
            </a:r>
            <a:r>
              <a:rPr sz="1100" spc="-35" dirty="0">
                <a:latin typeface="Trebuchet MS"/>
                <a:cs typeface="Trebuchet MS"/>
              </a:rPr>
              <a:t>grip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35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Good, </a:t>
            </a:r>
            <a:r>
              <a:rPr sz="1100" spc="-30" dirty="0">
                <a:latin typeface="Trebuchet MS"/>
                <a:cs typeface="Trebuchet MS"/>
              </a:rPr>
              <a:t>solid </a:t>
            </a:r>
            <a:r>
              <a:rPr sz="1100" spc="-35" dirty="0">
                <a:latin typeface="Trebuchet MS"/>
                <a:cs typeface="Trebuchet MS"/>
              </a:rPr>
              <a:t>footing (hard </a:t>
            </a:r>
            <a:r>
              <a:rPr sz="1100" spc="-40" dirty="0">
                <a:latin typeface="Trebuchet MS"/>
                <a:cs typeface="Trebuchet MS"/>
              </a:rPr>
              <a:t>grip)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AutoNum type="arabicPeriod" startAt="57"/>
              <a:tabLst>
                <a:tab pos="227965" algn="l"/>
              </a:tabLst>
            </a:pPr>
            <a:r>
              <a:rPr sz="1100" spc="-10" dirty="0">
                <a:latin typeface="Trebuchet MS"/>
                <a:cs typeface="Trebuchet MS"/>
              </a:rPr>
              <a:t>What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condition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playing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surface?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rabicPeriod" startAt="57"/>
            </a:pPr>
            <a:endParaRPr sz="1550">
              <a:latin typeface="Trebuchet MS"/>
              <a:cs typeface="Trebuchet MS"/>
            </a:endParaRPr>
          </a:p>
          <a:p>
            <a:pPr marL="657860" lvl="1" indent="-215900">
              <a:lnSpc>
                <a:spcPct val="100000"/>
              </a:lnSpc>
              <a:buFont typeface="Trebuchet MS"/>
              <a:buAutoNum type="alphaLcPeriod"/>
              <a:tabLst>
                <a:tab pos="65849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Even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0" dirty="0">
                <a:latin typeface="UnDotum"/>
                <a:cs typeface="UnDotum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Flat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15" dirty="0">
                <a:latin typeface="Trebuchet MS"/>
                <a:cs typeface="Trebuchet MS"/>
              </a:rPr>
              <a:t>rough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0" dirty="0">
                <a:latin typeface="UnDotum"/>
                <a:cs typeface="UnDotum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Flat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20" dirty="0">
                <a:latin typeface="Trebuchet MS"/>
                <a:cs typeface="Trebuchet MS"/>
              </a:rPr>
              <a:t>smooth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657860" lvl="1" indent="-216535">
              <a:lnSpc>
                <a:spcPct val="100000"/>
              </a:lnSpc>
              <a:spcBef>
                <a:spcPts val="5"/>
              </a:spcBef>
              <a:buFont typeface="Trebuchet MS"/>
              <a:buAutoNum type="alphaLcPeriod" startAt="2"/>
              <a:tabLst>
                <a:tab pos="65849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Uneven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Sloping and </a:t>
            </a:r>
            <a:r>
              <a:rPr sz="1100" spc="-15" dirty="0">
                <a:latin typeface="Trebuchet MS"/>
                <a:cs typeface="Trebuchet MS"/>
              </a:rPr>
              <a:t>rough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Sloping and </a:t>
            </a:r>
            <a:r>
              <a:rPr sz="1100" spc="-15" dirty="0">
                <a:latin typeface="Trebuchet MS"/>
                <a:cs typeface="Trebuchet MS"/>
              </a:rPr>
              <a:t>smooth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AutoNum type="arabicPeriod" startAt="58"/>
              <a:tabLst>
                <a:tab pos="227965" algn="l"/>
              </a:tabLst>
            </a:pPr>
            <a:r>
              <a:rPr sz="1100" spc="-10" dirty="0">
                <a:latin typeface="Trebuchet MS"/>
                <a:cs typeface="Trebuchet MS"/>
              </a:rPr>
              <a:t>Does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feel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that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field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condition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contributed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towards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injury?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tabLst>
                <a:tab pos="15182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2515235" cy="6775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5"/>
              </a:spcBef>
            </a:pPr>
            <a:r>
              <a:rPr sz="1100" spc="-50" dirty="0">
                <a:latin typeface="Trebuchet MS"/>
                <a:cs typeface="Trebuchet MS"/>
              </a:rPr>
              <a:t>59. </a:t>
            </a: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30" dirty="0">
                <a:latin typeface="Trebuchet MS"/>
                <a:cs typeface="Trebuchet MS"/>
              </a:rPr>
              <a:t>answered </a:t>
            </a:r>
            <a:r>
              <a:rPr sz="1100" spc="-65" dirty="0">
                <a:latin typeface="Trebuchet MS"/>
                <a:cs typeface="Trebuchet MS"/>
              </a:rPr>
              <a:t>YES, </a:t>
            </a:r>
            <a:r>
              <a:rPr sz="1100" spc="-40" dirty="0">
                <a:latin typeface="Trebuchet MS"/>
                <a:cs typeface="Trebuchet MS"/>
              </a:rPr>
              <a:t>please</a:t>
            </a:r>
            <a:r>
              <a:rPr sz="1100" spc="-1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specify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0780" y="1262161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0780" y="1463335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780" y="1665268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93204" y="1889905"/>
            <a:ext cx="4955540" cy="38207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25"/>
              </a:spcBef>
              <a:buAutoNum type="arabicPeriod" startAt="60"/>
              <a:tabLst>
                <a:tab pos="227965" algn="l"/>
              </a:tabLst>
            </a:pPr>
            <a:r>
              <a:rPr sz="1100" spc="-10" dirty="0">
                <a:latin typeface="Trebuchet MS"/>
                <a:cs typeface="Trebuchet MS"/>
              </a:rPr>
              <a:t>What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type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footwear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using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time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injury?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rabicPeriod" startAt="60"/>
            </a:pPr>
            <a:endParaRPr sz="16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None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Trainers/tekkies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Studded </a:t>
            </a:r>
            <a:r>
              <a:rPr sz="1100" spc="-20" dirty="0">
                <a:latin typeface="Trebuchet MS"/>
                <a:cs typeface="Trebuchet MS"/>
              </a:rPr>
              <a:t>boots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  <a:tabLst>
                <a:tab pos="494220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5" dirty="0">
                <a:latin typeface="Trebuchet MS"/>
                <a:cs typeface="Trebuchet MS"/>
              </a:rPr>
              <a:t>(Please </a:t>
            </a:r>
            <a:r>
              <a:rPr sz="1100" spc="-55" dirty="0">
                <a:latin typeface="Trebuchet MS"/>
                <a:cs typeface="Trebuchet MS"/>
              </a:rPr>
              <a:t>specify):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buAutoNum type="arabicPeriod" startAt="61"/>
              <a:tabLst>
                <a:tab pos="227965" algn="l"/>
              </a:tabLst>
            </a:pPr>
            <a:r>
              <a:rPr sz="1100" spc="-45" dirty="0">
                <a:latin typeface="Trebuchet MS"/>
                <a:cs typeface="Trebuchet MS"/>
              </a:rPr>
              <a:t>If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wearing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studded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boots,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please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tick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all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applicable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answers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below: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rabicPeriod" startAt="61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0" dirty="0">
                <a:latin typeface="UnDotum"/>
                <a:cs typeface="UnDotum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Brand new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6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Worn </a:t>
            </a:r>
            <a:r>
              <a:rPr sz="1100" spc="-40" dirty="0">
                <a:latin typeface="Trebuchet MS"/>
                <a:cs typeface="Trebuchet MS"/>
              </a:rPr>
              <a:t>in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Old/damaged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25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Short </a:t>
            </a:r>
            <a:r>
              <a:rPr sz="1100" spc="-25" dirty="0">
                <a:latin typeface="Trebuchet MS"/>
                <a:cs typeface="Trebuchet MS"/>
              </a:rPr>
              <a:t>studs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Long </a:t>
            </a:r>
            <a:r>
              <a:rPr sz="1100" spc="-25" dirty="0">
                <a:latin typeface="Trebuchet MS"/>
                <a:cs typeface="Trebuchet MS"/>
              </a:rPr>
              <a:t>studs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50" dirty="0">
                <a:latin typeface="UnDotum"/>
                <a:cs typeface="UnDotum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Multi </a:t>
            </a:r>
            <a:r>
              <a:rPr sz="1100" spc="-25" dirty="0">
                <a:latin typeface="Trebuchet MS"/>
                <a:cs typeface="Trebuchet MS"/>
              </a:rPr>
              <a:t>studs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5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Six </a:t>
            </a:r>
            <a:r>
              <a:rPr sz="1100" spc="-20" dirty="0">
                <a:latin typeface="Trebuchet MS"/>
                <a:cs typeface="Trebuchet MS"/>
              </a:rPr>
              <a:t>studs</a:t>
            </a:r>
            <a:endParaRPr sz="11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260"/>
              </a:spcBef>
              <a:tabLst>
                <a:tab pos="494220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45" dirty="0">
                <a:latin typeface="Trebuchet MS"/>
                <a:cs typeface="Trebuchet MS"/>
              </a:rPr>
              <a:t>(Please </a:t>
            </a:r>
            <a:r>
              <a:rPr sz="1100" spc="-55" dirty="0">
                <a:latin typeface="Trebuchet MS"/>
                <a:cs typeface="Trebuchet MS"/>
              </a:rPr>
              <a:t>specify):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buAutoNum type="arabicPeriod" startAt="62"/>
              <a:tabLst>
                <a:tab pos="227965" algn="l"/>
              </a:tabLst>
            </a:pPr>
            <a:r>
              <a:rPr sz="1100" spc="-20" dirty="0">
                <a:latin typeface="Trebuchet MS"/>
                <a:cs typeface="Trebuchet MS"/>
              </a:rPr>
              <a:t>In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player’s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opinion,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what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main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cause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his/her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injury?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20896" y="5892099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0896" y="6092498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0896" y="6294432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93320" y="6490723"/>
            <a:ext cx="5202555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marR="5080" indent="-215265">
              <a:lnSpc>
                <a:spcPct val="120000"/>
              </a:lnSpc>
              <a:spcBef>
                <a:spcPts val="95"/>
              </a:spcBef>
            </a:pPr>
            <a:r>
              <a:rPr sz="1100" spc="-50" dirty="0">
                <a:latin typeface="Trebuchet MS"/>
                <a:cs typeface="Trebuchet MS"/>
              </a:rPr>
              <a:t>63. </a:t>
            </a:r>
            <a:r>
              <a:rPr sz="1100" spc="-10" dirty="0">
                <a:latin typeface="Trebuchet MS"/>
                <a:cs typeface="Trebuchet MS"/>
              </a:rPr>
              <a:t>Does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30" dirty="0">
                <a:latin typeface="Trebuchet MS"/>
                <a:cs typeface="Trebuchet MS"/>
              </a:rPr>
              <a:t>have any recommendations </a:t>
            </a:r>
            <a:r>
              <a:rPr sz="1100" spc="-35" dirty="0">
                <a:latin typeface="Trebuchet MS"/>
                <a:cs typeface="Trebuchet MS"/>
              </a:rPr>
              <a:t>to prevent </a:t>
            </a:r>
            <a:r>
              <a:rPr sz="1100" spc="-25" dirty="0">
                <a:latin typeface="Trebuchet MS"/>
                <a:cs typeface="Trebuchet MS"/>
              </a:rPr>
              <a:t>others </a:t>
            </a:r>
            <a:r>
              <a:rPr sz="1100" spc="-30" dirty="0">
                <a:latin typeface="Trebuchet MS"/>
                <a:cs typeface="Trebuchet MS"/>
              </a:rPr>
              <a:t>from sustaining </a:t>
            </a:r>
            <a:r>
              <a:rPr sz="1100" spc="-40" dirty="0">
                <a:latin typeface="Trebuchet MS"/>
                <a:cs typeface="Trebuchet MS"/>
              </a:rPr>
              <a:t>a  </a:t>
            </a:r>
            <a:r>
              <a:rPr sz="1100" spc="-45" dirty="0">
                <a:latin typeface="Trebuchet MS"/>
                <a:cs typeface="Trebuchet MS"/>
              </a:rPr>
              <a:t>similar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injury?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20882" y="7099126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0882" y="7300300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0882" y="7502233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25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93177" y="5551305"/>
            <a:ext cx="5202555" cy="3016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50" dirty="0">
                <a:latin typeface="Trebuchet MS"/>
                <a:cs typeface="Trebuchet MS"/>
              </a:rPr>
              <a:t>64. </a:t>
            </a:r>
            <a:r>
              <a:rPr sz="1100" spc="-10" dirty="0">
                <a:latin typeface="Trebuchet MS"/>
                <a:cs typeface="Trebuchet MS"/>
              </a:rPr>
              <a:t>What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254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5" dirty="0">
                <a:latin typeface="Trebuchet MS"/>
                <a:cs typeface="Trebuchet MS"/>
              </a:rPr>
              <a:t>initial </a:t>
            </a:r>
            <a:r>
              <a:rPr sz="1100" spc="-35" dirty="0">
                <a:latin typeface="Trebuchet MS"/>
                <a:cs typeface="Trebuchet MS"/>
              </a:rPr>
              <a:t>hospital‐based </a:t>
            </a:r>
            <a:r>
              <a:rPr sz="1100" i="1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diagnosis</a:t>
            </a:r>
            <a:r>
              <a:rPr sz="1100" spc="-15" dirty="0">
                <a:latin typeface="Trebuchet MS"/>
                <a:cs typeface="Trebuchet MS"/>
              </a:rPr>
              <a:t>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Deceased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54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dirty="0">
                <a:latin typeface="Trebuchet MS"/>
                <a:cs typeface="Trebuchet MS"/>
              </a:rPr>
              <a:t>A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fatal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spinal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cord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injury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25" dirty="0">
                <a:latin typeface="UnDotum"/>
                <a:cs typeface="UnDotum"/>
              </a:rPr>
              <a:t> </a:t>
            </a:r>
            <a:r>
              <a:rPr sz="1100" dirty="0">
                <a:latin typeface="Trebuchet MS"/>
                <a:cs typeface="Trebuchet MS"/>
              </a:rPr>
              <a:t>A </a:t>
            </a:r>
            <a:r>
              <a:rPr sz="1100" spc="-55" dirty="0">
                <a:latin typeface="Trebuchet MS"/>
                <a:cs typeface="Trebuchet MS"/>
              </a:rPr>
              <a:t>fatal </a:t>
            </a:r>
            <a:r>
              <a:rPr sz="1100" spc="-30" dirty="0">
                <a:latin typeface="Trebuchet MS"/>
                <a:cs typeface="Trebuchet MS"/>
              </a:rPr>
              <a:t>head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05" dirty="0">
                <a:latin typeface="UnDotum"/>
                <a:cs typeface="UnDotum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Cardiac </a:t>
            </a:r>
            <a:r>
              <a:rPr sz="1100" spc="-40" dirty="0">
                <a:latin typeface="Trebuchet MS"/>
                <a:cs typeface="Trebuchet MS"/>
              </a:rPr>
              <a:t>event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70"/>
              </a:spcBef>
              <a:tabLst>
                <a:tab pos="415417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70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Other </a:t>
            </a:r>
            <a:r>
              <a:rPr sz="1100" spc="-80" dirty="0">
                <a:latin typeface="Trebuchet MS"/>
                <a:cs typeface="Trebuchet MS"/>
              </a:rPr>
              <a:t>e.g. </a:t>
            </a:r>
            <a:r>
              <a:rPr sz="1100" spc="-45" dirty="0">
                <a:latin typeface="Trebuchet MS"/>
                <a:cs typeface="Trebuchet MS"/>
              </a:rPr>
              <a:t>stroke: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657860">
              <a:lnSpc>
                <a:spcPct val="100000"/>
              </a:lnSpc>
              <a:spcBef>
                <a:spcPts val="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95" dirty="0">
                <a:latin typeface="UnDotum"/>
                <a:cs typeface="UnDotum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Non‐fatal </a:t>
            </a:r>
            <a:r>
              <a:rPr sz="1100" spc="-35" dirty="0">
                <a:latin typeface="Trebuchet MS"/>
                <a:cs typeface="Trebuchet MS"/>
              </a:rPr>
              <a:t>Spinal </a:t>
            </a:r>
            <a:r>
              <a:rPr sz="1100" spc="-30" dirty="0">
                <a:latin typeface="Trebuchet MS"/>
                <a:cs typeface="Trebuchet MS"/>
              </a:rPr>
              <a:t>Cord </a:t>
            </a:r>
            <a:r>
              <a:rPr sz="1100" spc="-45" dirty="0">
                <a:latin typeface="Trebuchet MS"/>
                <a:cs typeface="Trebuchet MS"/>
              </a:rPr>
              <a:t>Injury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15" dirty="0">
                <a:latin typeface="UnDotum"/>
                <a:cs typeface="UnDotum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Quadriplegia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35" dirty="0">
                <a:latin typeface="Trebuchet MS"/>
                <a:cs typeface="Trebuchet MS"/>
              </a:rPr>
              <a:t>Wheelchair </a:t>
            </a:r>
            <a:r>
              <a:rPr sz="1100" spc="-15" dirty="0">
                <a:latin typeface="Trebuchet MS"/>
                <a:cs typeface="Trebuchet MS"/>
              </a:rPr>
              <a:t>bound</a:t>
            </a:r>
            <a:endParaRPr sz="1100">
              <a:latin typeface="Trebuchet MS"/>
              <a:cs typeface="Trebuchet MS"/>
            </a:endParaRPr>
          </a:p>
          <a:p>
            <a:pPr marL="1087755" marR="5080">
              <a:lnSpc>
                <a:spcPct val="119500"/>
              </a:lnSpc>
              <a:spcBef>
                <a:spcPts val="5"/>
              </a:spcBef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spc="-45" dirty="0">
                <a:latin typeface="Trebuchet MS"/>
                <a:cs typeface="Trebuchet MS"/>
              </a:rPr>
              <a:t>Potential </a:t>
            </a:r>
            <a:r>
              <a:rPr sz="1100" spc="-40" dirty="0">
                <a:latin typeface="Trebuchet MS"/>
                <a:cs typeface="Trebuchet MS"/>
              </a:rPr>
              <a:t>catastrophic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40" dirty="0">
                <a:latin typeface="Trebuchet MS"/>
                <a:cs typeface="Trebuchet MS"/>
              </a:rPr>
              <a:t>with </a:t>
            </a:r>
            <a:r>
              <a:rPr sz="1100" spc="-35" dirty="0">
                <a:latin typeface="Trebuchet MS"/>
                <a:cs typeface="Trebuchet MS"/>
              </a:rPr>
              <a:t>recovery </a:t>
            </a:r>
            <a:r>
              <a:rPr sz="1100" spc="-40" dirty="0">
                <a:latin typeface="Trebuchet MS"/>
                <a:cs typeface="Trebuchet MS"/>
              </a:rPr>
              <a:t>(residual </a:t>
            </a:r>
            <a:r>
              <a:rPr sz="1100" spc="-35" dirty="0">
                <a:latin typeface="Trebuchet MS"/>
                <a:cs typeface="Trebuchet MS"/>
              </a:rPr>
              <a:t>damage </a:t>
            </a:r>
            <a:r>
              <a:rPr sz="1100" spc="-30" dirty="0">
                <a:latin typeface="Trebuchet MS"/>
                <a:cs typeface="Trebuchet MS"/>
              </a:rPr>
              <a:t>but  </a:t>
            </a:r>
            <a:r>
              <a:rPr sz="1100" spc="-35" dirty="0">
                <a:latin typeface="Trebuchet MS"/>
                <a:cs typeface="Trebuchet MS"/>
              </a:rPr>
              <a:t>walks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with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assistive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devices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may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wheelchair)</a:t>
            </a:r>
            <a:endParaRPr sz="1100">
              <a:latin typeface="Trebuchet MS"/>
              <a:cs typeface="Trebuchet MS"/>
            </a:endParaRPr>
          </a:p>
          <a:p>
            <a:pPr marL="1087755" marR="5080">
              <a:lnSpc>
                <a:spcPct val="120000"/>
              </a:lnSpc>
              <a:spcBef>
                <a:spcPts val="5"/>
              </a:spcBef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spc="-45" dirty="0">
                <a:latin typeface="Trebuchet MS"/>
                <a:cs typeface="Trebuchet MS"/>
              </a:rPr>
              <a:t>Potential </a:t>
            </a:r>
            <a:r>
              <a:rPr sz="1100" spc="-40" dirty="0">
                <a:latin typeface="Trebuchet MS"/>
                <a:cs typeface="Trebuchet MS"/>
              </a:rPr>
              <a:t>catastrophic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40" dirty="0">
                <a:latin typeface="Trebuchet MS"/>
                <a:cs typeface="Trebuchet MS"/>
              </a:rPr>
              <a:t>with </a:t>
            </a:r>
            <a:r>
              <a:rPr sz="1100" spc="-35" dirty="0">
                <a:latin typeface="Trebuchet MS"/>
                <a:cs typeface="Trebuchet MS"/>
              </a:rPr>
              <a:t>recovery </a:t>
            </a:r>
            <a:r>
              <a:rPr sz="1100" spc="-40" dirty="0">
                <a:latin typeface="Trebuchet MS"/>
                <a:cs typeface="Trebuchet MS"/>
              </a:rPr>
              <a:t>(residual </a:t>
            </a:r>
            <a:r>
              <a:rPr sz="1100" spc="-35" dirty="0">
                <a:latin typeface="Trebuchet MS"/>
                <a:cs typeface="Trebuchet MS"/>
              </a:rPr>
              <a:t>damage </a:t>
            </a:r>
            <a:r>
              <a:rPr sz="1100" spc="-30" dirty="0">
                <a:latin typeface="Trebuchet MS"/>
                <a:cs typeface="Trebuchet MS"/>
              </a:rPr>
              <a:t>but  </a:t>
            </a:r>
            <a:r>
              <a:rPr sz="1100" spc="-35" dirty="0">
                <a:latin typeface="Trebuchet MS"/>
                <a:cs typeface="Trebuchet MS"/>
              </a:rPr>
              <a:t>walks 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without</a:t>
            </a:r>
            <a:r>
              <a:rPr sz="1100" spc="-35" dirty="0">
                <a:latin typeface="Trebuchet MS"/>
                <a:cs typeface="Trebuchet MS"/>
              </a:rPr>
              <a:t> assistive</a:t>
            </a:r>
            <a:r>
              <a:rPr sz="1100" spc="-15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devices)</a:t>
            </a:r>
            <a:endParaRPr sz="1100">
              <a:latin typeface="Trebuchet MS"/>
              <a:cs typeface="Trebuchet MS"/>
            </a:endParaRPr>
          </a:p>
          <a:p>
            <a:pPr marL="1087755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No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apparent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residual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damage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full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recovery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expected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58111" y="1855470"/>
            <a:ext cx="4693920" cy="2665095"/>
            <a:chOff x="1658111" y="1855470"/>
            <a:chExt cx="4693920" cy="2665095"/>
          </a:xfrm>
        </p:grpSpPr>
        <p:sp>
          <p:nvSpPr>
            <p:cNvPr id="8" name="object 8"/>
            <p:cNvSpPr/>
            <p:nvPr/>
          </p:nvSpPr>
          <p:spPr>
            <a:xfrm>
              <a:off x="1658112" y="2473451"/>
              <a:ext cx="4693920" cy="278130"/>
            </a:xfrm>
            <a:custGeom>
              <a:avLst/>
              <a:gdLst/>
              <a:ahLst/>
              <a:cxnLst/>
              <a:rect l="l" t="t" r="r" b="b"/>
              <a:pathLst>
                <a:path w="4693920" h="278130">
                  <a:moveTo>
                    <a:pt x="4693920" y="182880"/>
                  </a:moveTo>
                  <a:lnTo>
                    <a:pt x="4688586" y="177546"/>
                  </a:lnTo>
                  <a:lnTo>
                    <a:pt x="3521202" y="177546"/>
                  </a:lnTo>
                  <a:lnTo>
                    <a:pt x="2359152" y="177546"/>
                  </a:lnTo>
                  <a:lnTo>
                    <a:pt x="2359152" y="0"/>
                  </a:lnTo>
                  <a:lnTo>
                    <a:pt x="2334768" y="0"/>
                  </a:lnTo>
                  <a:lnTo>
                    <a:pt x="2334768" y="177546"/>
                  </a:lnTo>
                  <a:lnTo>
                    <a:pt x="1756410" y="177546"/>
                  </a:lnTo>
                  <a:lnTo>
                    <a:pt x="5334" y="177546"/>
                  </a:lnTo>
                  <a:lnTo>
                    <a:pt x="0" y="182880"/>
                  </a:lnTo>
                  <a:lnTo>
                    <a:pt x="0" y="278130"/>
                  </a:lnTo>
                  <a:lnTo>
                    <a:pt x="23622" y="278130"/>
                  </a:lnTo>
                  <a:lnTo>
                    <a:pt x="23622" y="201168"/>
                  </a:lnTo>
                  <a:lnTo>
                    <a:pt x="1751076" y="201168"/>
                  </a:lnTo>
                  <a:lnTo>
                    <a:pt x="1751076" y="278130"/>
                  </a:lnTo>
                  <a:lnTo>
                    <a:pt x="1775460" y="278130"/>
                  </a:lnTo>
                  <a:lnTo>
                    <a:pt x="1775460" y="201168"/>
                  </a:lnTo>
                  <a:lnTo>
                    <a:pt x="2340102" y="201168"/>
                  </a:lnTo>
                  <a:lnTo>
                    <a:pt x="2353818" y="201168"/>
                  </a:lnTo>
                  <a:lnTo>
                    <a:pt x="3502152" y="201168"/>
                  </a:lnTo>
                  <a:lnTo>
                    <a:pt x="3502152" y="278130"/>
                  </a:lnTo>
                  <a:lnTo>
                    <a:pt x="3526536" y="278130"/>
                  </a:lnTo>
                  <a:lnTo>
                    <a:pt x="3526536" y="201168"/>
                  </a:lnTo>
                  <a:lnTo>
                    <a:pt x="4669536" y="201168"/>
                  </a:lnTo>
                  <a:lnTo>
                    <a:pt x="4669536" y="278130"/>
                  </a:lnTo>
                  <a:lnTo>
                    <a:pt x="4693920" y="278130"/>
                  </a:lnTo>
                  <a:lnTo>
                    <a:pt x="4693920" y="201168"/>
                  </a:lnTo>
                  <a:lnTo>
                    <a:pt x="4693920" y="18288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7297" y="1866900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810"/>
                  </a:lnTo>
                  <a:lnTo>
                    <a:pt x="17907" y="17906"/>
                  </a:lnTo>
                  <a:lnTo>
                    <a:pt x="4810" y="37290"/>
                  </a:lnTo>
                  <a:lnTo>
                    <a:pt x="0" y="60959"/>
                  </a:lnTo>
                  <a:lnTo>
                    <a:pt x="0" y="546353"/>
                  </a:lnTo>
                  <a:lnTo>
                    <a:pt x="4810" y="569904"/>
                  </a:lnTo>
                  <a:lnTo>
                    <a:pt x="17907" y="589025"/>
                  </a:lnTo>
                  <a:lnTo>
                    <a:pt x="37290" y="601860"/>
                  </a:lnTo>
                  <a:lnTo>
                    <a:pt x="60960" y="606551"/>
                  </a:lnTo>
                  <a:lnTo>
                    <a:pt x="894588" y="606551"/>
                  </a:lnTo>
                  <a:lnTo>
                    <a:pt x="918257" y="601860"/>
                  </a:lnTo>
                  <a:lnTo>
                    <a:pt x="937641" y="589025"/>
                  </a:lnTo>
                  <a:lnTo>
                    <a:pt x="950737" y="569904"/>
                  </a:lnTo>
                  <a:lnTo>
                    <a:pt x="955547" y="546353"/>
                  </a:lnTo>
                  <a:lnTo>
                    <a:pt x="955547" y="60959"/>
                  </a:lnTo>
                  <a:lnTo>
                    <a:pt x="950737" y="37290"/>
                  </a:lnTo>
                  <a:lnTo>
                    <a:pt x="937641" y="17906"/>
                  </a:lnTo>
                  <a:lnTo>
                    <a:pt x="918257" y="4810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15105" y="1855470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70" h="630555">
                  <a:moveTo>
                    <a:pt x="913638" y="0"/>
                  </a:moveTo>
                  <a:lnTo>
                    <a:pt x="72390" y="0"/>
                  </a:lnTo>
                  <a:lnTo>
                    <a:pt x="49810" y="3371"/>
                  </a:lnTo>
                  <a:lnTo>
                    <a:pt x="13666" y="30473"/>
                  </a:lnTo>
                  <a:lnTo>
                    <a:pt x="762" y="65532"/>
                  </a:lnTo>
                  <a:lnTo>
                    <a:pt x="0" y="72390"/>
                  </a:lnTo>
                  <a:lnTo>
                    <a:pt x="0" y="557784"/>
                  </a:lnTo>
                  <a:lnTo>
                    <a:pt x="762" y="565404"/>
                  </a:lnTo>
                  <a:lnTo>
                    <a:pt x="14930" y="601375"/>
                  </a:lnTo>
                  <a:lnTo>
                    <a:pt x="47398" y="625798"/>
                  </a:lnTo>
                  <a:lnTo>
                    <a:pt x="73152" y="630174"/>
                  </a:lnTo>
                  <a:lnTo>
                    <a:pt x="907541" y="630174"/>
                  </a:lnTo>
                  <a:lnTo>
                    <a:pt x="914400" y="629412"/>
                  </a:lnTo>
                  <a:lnTo>
                    <a:pt x="922019" y="628650"/>
                  </a:lnTo>
                  <a:lnTo>
                    <a:pt x="943540" y="620045"/>
                  </a:lnTo>
                  <a:lnTo>
                    <a:pt x="959904" y="606552"/>
                  </a:lnTo>
                  <a:lnTo>
                    <a:pt x="73152" y="606552"/>
                  </a:lnTo>
                  <a:lnTo>
                    <a:pt x="56942" y="603357"/>
                  </a:lnTo>
                  <a:lnTo>
                    <a:pt x="25908" y="571500"/>
                  </a:lnTo>
                  <a:lnTo>
                    <a:pt x="24384" y="561594"/>
                  </a:lnTo>
                  <a:lnTo>
                    <a:pt x="24384" y="67056"/>
                  </a:lnTo>
                  <a:lnTo>
                    <a:pt x="42672" y="34290"/>
                  </a:lnTo>
                  <a:lnTo>
                    <a:pt x="46482" y="31242"/>
                  </a:lnTo>
                  <a:lnTo>
                    <a:pt x="50292" y="28956"/>
                  </a:lnTo>
                  <a:lnTo>
                    <a:pt x="58585" y="26289"/>
                  </a:lnTo>
                  <a:lnTo>
                    <a:pt x="64592" y="22796"/>
                  </a:lnTo>
                  <a:lnTo>
                    <a:pt x="958945" y="22796"/>
                  </a:lnTo>
                  <a:lnTo>
                    <a:pt x="955071" y="18107"/>
                  </a:lnTo>
                  <a:lnTo>
                    <a:pt x="935794" y="5711"/>
                  </a:lnTo>
                  <a:lnTo>
                    <a:pt x="913638" y="0"/>
                  </a:lnTo>
                  <a:close/>
                </a:path>
                <a:path w="979170" h="630555">
                  <a:moveTo>
                    <a:pt x="958945" y="22796"/>
                  </a:moveTo>
                  <a:lnTo>
                    <a:pt x="64592" y="22796"/>
                  </a:lnTo>
                  <a:lnTo>
                    <a:pt x="73914" y="23622"/>
                  </a:lnTo>
                  <a:lnTo>
                    <a:pt x="912113" y="23622"/>
                  </a:lnTo>
                  <a:lnTo>
                    <a:pt x="917447" y="24384"/>
                  </a:lnTo>
                  <a:lnTo>
                    <a:pt x="932066" y="30570"/>
                  </a:lnTo>
                  <a:lnTo>
                    <a:pt x="943413" y="40014"/>
                  </a:lnTo>
                  <a:lnTo>
                    <a:pt x="951302" y="52501"/>
                  </a:lnTo>
                  <a:lnTo>
                    <a:pt x="955547" y="67818"/>
                  </a:lnTo>
                  <a:lnTo>
                    <a:pt x="955547" y="563118"/>
                  </a:lnTo>
                  <a:lnTo>
                    <a:pt x="926312" y="602062"/>
                  </a:lnTo>
                  <a:lnTo>
                    <a:pt x="906018" y="606552"/>
                  </a:lnTo>
                  <a:lnTo>
                    <a:pt x="959904" y="606552"/>
                  </a:lnTo>
                  <a:lnTo>
                    <a:pt x="960862" y="605761"/>
                  </a:lnTo>
                  <a:lnTo>
                    <a:pt x="973051" y="586919"/>
                  </a:lnTo>
                  <a:lnTo>
                    <a:pt x="979169" y="564642"/>
                  </a:lnTo>
                  <a:lnTo>
                    <a:pt x="979169" y="64008"/>
                  </a:lnTo>
                  <a:lnTo>
                    <a:pt x="977646" y="57150"/>
                  </a:lnTo>
                  <a:lnTo>
                    <a:pt x="969634" y="35736"/>
                  </a:lnTo>
                  <a:lnTo>
                    <a:pt x="958945" y="22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27882" y="1964436"/>
              <a:ext cx="965453" cy="6164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1785" y="1956054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70" h="630555">
                  <a:moveTo>
                    <a:pt x="912876" y="0"/>
                  </a:moveTo>
                  <a:lnTo>
                    <a:pt x="71628" y="0"/>
                  </a:lnTo>
                  <a:lnTo>
                    <a:pt x="49034" y="3699"/>
                  </a:lnTo>
                  <a:lnTo>
                    <a:pt x="28789" y="14563"/>
                  </a:lnTo>
                  <a:lnTo>
                    <a:pt x="12818" y="31100"/>
                  </a:lnTo>
                  <a:lnTo>
                    <a:pt x="3048" y="51816"/>
                  </a:lnTo>
                  <a:lnTo>
                    <a:pt x="0" y="65532"/>
                  </a:lnTo>
                  <a:lnTo>
                    <a:pt x="0" y="565404"/>
                  </a:lnTo>
                  <a:lnTo>
                    <a:pt x="14520" y="601803"/>
                  </a:lnTo>
                  <a:lnTo>
                    <a:pt x="45540" y="625114"/>
                  </a:lnTo>
                  <a:lnTo>
                    <a:pt x="72390" y="630174"/>
                  </a:lnTo>
                  <a:lnTo>
                    <a:pt x="914400" y="630174"/>
                  </a:lnTo>
                  <a:lnTo>
                    <a:pt x="921258" y="628650"/>
                  </a:lnTo>
                  <a:lnTo>
                    <a:pt x="943233" y="620170"/>
                  </a:lnTo>
                  <a:lnTo>
                    <a:pt x="959975" y="606552"/>
                  </a:lnTo>
                  <a:lnTo>
                    <a:pt x="72390" y="606552"/>
                  </a:lnTo>
                  <a:lnTo>
                    <a:pt x="56651" y="603896"/>
                  </a:lnTo>
                  <a:lnTo>
                    <a:pt x="25908" y="571500"/>
                  </a:lnTo>
                  <a:lnTo>
                    <a:pt x="23622" y="562356"/>
                  </a:lnTo>
                  <a:lnTo>
                    <a:pt x="23622" y="67056"/>
                  </a:lnTo>
                  <a:lnTo>
                    <a:pt x="25146" y="62484"/>
                  </a:lnTo>
                  <a:lnTo>
                    <a:pt x="25908" y="57150"/>
                  </a:lnTo>
                  <a:lnTo>
                    <a:pt x="27432" y="53340"/>
                  </a:lnTo>
                  <a:lnTo>
                    <a:pt x="29552" y="47840"/>
                  </a:lnTo>
                  <a:lnTo>
                    <a:pt x="36893" y="37223"/>
                  </a:lnTo>
                  <a:lnTo>
                    <a:pt x="41910" y="34290"/>
                  </a:lnTo>
                  <a:lnTo>
                    <a:pt x="49530" y="29718"/>
                  </a:lnTo>
                  <a:lnTo>
                    <a:pt x="55308" y="26504"/>
                  </a:lnTo>
                  <a:lnTo>
                    <a:pt x="66484" y="22517"/>
                  </a:lnTo>
                  <a:lnTo>
                    <a:pt x="957996" y="22517"/>
                  </a:lnTo>
                  <a:lnTo>
                    <a:pt x="954376" y="18197"/>
                  </a:lnTo>
                  <a:lnTo>
                    <a:pt x="934968" y="5891"/>
                  </a:lnTo>
                  <a:lnTo>
                    <a:pt x="912876" y="0"/>
                  </a:lnTo>
                  <a:close/>
                </a:path>
                <a:path w="979170" h="630555">
                  <a:moveTo>
                    <a:pt x="957996" y="22517"/>
                  </a:moveTo>
                  <a:lnTo>
                    <a:pt x="66484" y="22517"/>
                  </a:lnTo>
                  <a:lnTo>
                    <a:pt x="73152" y="23622"/>
                  </a:lnTo>
                  <a:lnTo>
                    <a:pt x="906018" y="23622"/>
                  </a:lnTo>
                  <a:lnTo>
                    <a:pt x="912113" y="24384"/>
                  </a:lnTo>
                  <a:lnTo>
                    <a:pt x="951077" y="52903"/>
                  </a:lnTo>
                  <a:lnTo>
                    <a:pt x="954786" y="67818"/>
                  </a:lnTo>
                  <a:lnTo>
                    <a:pt x="954786" y="563118"/>
                  </a:lnTo>
                  <a:lnTo>
                    <a:pt x="925440" y="602570"/>
                  </a:lnTo>
                  <a:lnTo>
                    <a:pt x="910590" y="606552"/>
                  </a:lnTo>
                  <a:lnTo>
                    <a:pt x="959975" y="606552"/>
                  </a:lnTo>
                  <a:lnTo>
                    <a:pt x="960467" y="606151"/>
                  </a:lnTo>
                  <a:lnTo>
                    <a:pt x="972384" y="587380"/>
                  </a:lnTo>
                  <a:lnTo>
                    <a:pt x="978408" y="564642"/>
                  </a:lnTo>
                  <a:lnTo>
                    <a:pt x="979169" y="557784"/>
                  </a:lnTo>
                  <a:lnTo>
                    <a:pt x="979169" y="71628"/>
                  </a:lnTo>
                  <a:lnTo>
                    <a:pt x="978408" y="64770"/>
                  </a:lnTo>
                  <a:lnTo>
                    <a:pt x="976884" y="57150"/>
                  </a:lnTo>
                  <a:lnTo>
                    <a:pt x="969036" y="35691"/>
                  </a:lnTo>
                  <a:lnTo>
                    <a:pt x="957996" y="22517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58111" y="3358134"/>
              <a:ext cx="24130" cy="277495"/>
            </a:xfrm>
            <a:custGeom>
              <a:avLst/>
              <a:gdLst/>
              <a:ahLst/>
              <a:cxnLst/>
              <a:rect l="l" t="t" r="r" b="b"/>
              <a:pathLst>
                <a:path w="24130" h="277495">
                  <a:moveTo>
                    <a:pt x="23622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23622" y="27736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58111" y="4242054"/>
              <a:ext cx="24130" cy="278130"/>
            </a:xfrm>
            <a:custGeom>
              <a:avLst/>
              <a:gdLst/>
              <a:ahLst/>
              <a:cxnLst/>
              <a:rect l="l" t="t" r="r" b="b"/>
              <a:pathLst>
                <a:path w="24130" h="278129">
                  <a:moveTo>
                    <a:pt x="23622" y="0"/>
                  </a:moveTo>
                  <a:lnTo>
                    <a:pt x="0" y="0"/>
                  </a:lnTo>
                  <a:lnTo>
                    <a:pt x="0" y="278129"/>
                  </a:lnTo>
                  <a:lnTo>
                    <a:pt x="23622" y="278129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9188" y="3358134"/>
              <a:ext cx="24765" cy="277495"/>
            </a:xfrm>
            <a:custGeom>
              <a:avLst/>
              <a:gdLst/>
              <a:ahLst/>
              <a:cxnLst/>
              <a:rect l="l" t="t" r="r" b="b"/>
              <a:pathLst>
                <a:path w="24764" h="277495">
                  <a:moveTo>
                    <a:pt x="24384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24384" y="277368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25496" y="4242053"/>
              <a:ext cx="1191895" cy="278130"/>
            </a:xfrm>
            <a:custGeom>
              <a:avLst/>
              <a:gdLst/>
              <a:ahLst/>
              <a:cxnLst/>
              <a:rect l="l" t="t" r="r" b="b"/>
              <a:pathLst>
                <a:path w="1191895" h="278129">
                  <a:moveTo>
                    <a:pt x="1191768" y="182880"/>
                  </a:moveTo>
                  <a:lnTo>
                    <a:pt x="1186434" y="177546"/>
                  </a:lnTo>
                  <a:lnTo>
                    <a:pt x="608076" y="177546"/>
                  </a:lnTo>
                  <a:lnTo>
                    <a:pt x="608076" y="0"/>
                  </a:lnTo>
                  <a:lnTo>
                    <a:pt x="583692" y="0"/>
                  </a:lnTo>
                  <a:lnTo>
                    <a:pt x="583692" y="177546"/>
                  </a:lnTo>
                  <a:lnTo>
                    <a:pt x="5334" y="177546"/>
                  </a:lnTo>
                  <a:lnTo>
                    <a:pt x="0" y="182880"/>
                  </a:lnTo>
                  <a:lnTo>
                    <a:pt x="0" y="278130"/>
                  </a:lnTo>
                  <a:lnTo>
                    <a:pt x="23622" y="278130"/>
                  </a:lnTo>
                  <a:lnTo>
                    <a:pt x="23622" y="201168"/>
                  </a:lnTo>
                  <a:lnTo>
                    <a:pt x="589026" y="201168"/>
                  </a:lnTo>
                  <a:lnTo>
                    <a:pt x="602742" y="201168"/>
                  </a:lnTo>
                  <a:lnTo>
                    <a:pt x="1167384" y="201168"/>
                  </a:lnTo>
                  <a:lnTo>
                    <a:pt x="1167384" y="278130"/>
                  </a:lnTo>
                  <a:lnTo>
                    <a:pt x="1191768" y="278130"/>
                  </a:lnTo>
                  <a:lnTo>
                    <a:pt x="1191768" y="201168"/>
                  </a:lnTo>
                  <a:lnTo>
                    <a:pt x="1191768" y="18288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60264" y="3358134"/>
              <a:ext cx="24765" cy="277495"/>
            </a:xfrm>
            <a:custGeom>
              <a:avLst/>
              <a:gdLst/>
              <a:ahLst/>
              <a:cxnLst/>
              <a:rect l="l" t="t" r="r" b="b"/>
              <a:pathLst>
                <a:path w="24764" h="277495">
                  <a:moveTo>
                    <a:pt x="24384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24384" y="277368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60264" y="4242054"/>
              <a:ext cx="24765" cy="278130"/>
            </a:xfrm>
            <a:custGeom>
              <a:avLst/>
              <a:gdLst/>
              <a:ahLst/>
              <a:cxnLst/>
              <a:rect l="l" t="t" r="r" b="b"/>
              <a:pathLst>
                <a:path w="24764" h="278129">
                  <a:moveTo>
                    <a:pt x="24384" y="0"/>
                  </a:moveTo>
                  <a:lnTo>
                    <a:pt x="0" y="0"/>
                  </a:lnTo>
                  <a:lnTo>
                    <a:pt x="0" y="278129"/>
                  </a:lnTo>
                  <a:lnTo>
                    <a:pt x="24384" y="278129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78305" y="403985"/>
            <a:ext cx="4195445" cy="2143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b="1" i="1" spc="-85" dirty="0">
                <a:latin typeface="Trebuchet MS"/>
                <a:cs typeface="Trebuchet MS"/>
              </a:rPr>
              <a:t>SECTION </a:t>
            </a:r>
            <a:r>
              <a:rPr sz="1300" b="1" i="1" spc="-80" dirty="0">
                <a:latin typeface="Trebuchet MS"/>
                <a:cs typeface="Trebuchet MS"/>
              </a:rPr>
              <a:t>G: </a:t>
            </a:r>
            <a:r>
              <a:rPr sz="1300" b="1" i="1" spc="-65" dirty="0">
                <a:latin typeface="Trebuchet MS"/>
                <a:cs typeface="Trebuchet MS"/>
              </a:rPr>
              <a:t>OUTCOME </a:t>
            </a:r>
            <a:r>
              <a:rPr sz="1300" b="1" i="1" spc="-100" dirty="0">
                <a:latin typeface="Trebuchet MS"/>
                <a:cs typeface="Trebuchet MS"/>
              </a:rPr>
              <a:t>OF </a:t>
            </a:r>
            <a:r>
              <a:rPr sz="1300" b="1" i="1" spc="-85" dirty="0">
                <a:latin typeface="Trebuchet MS"/>
                <a:cs typeface="Trebuchet MS"/>
              </a:rPr>
              <a:t>INJURY </a:t>
            </a:r>
            <a:r>
              <a:rPr sz="1300" b="1" i="1" spc="-80" dirty="0">
                <a:latin typeface="Trebuchet MS"/>
                <a:cs typeface="Trebuchet MS"/>
              </a:rPr>
              <a:t>(PRINT</a:t>
            </a:r>
            <a:r>
              <a:rPr sz="1300" b="1" i="1" spc="-150" dirty="0">
                <a:latin typeface="Trebuchet MS"/>
                <a:cs typeface="Trebuchet MS"/>
              </a:rPr>
              <a:t> </a:t>
            </a:r>
            <a:r>
              <a:rPr sz="1300" b="1" i="1" spc="-110" dirty="0">
                <a:latin typeface="Trebuchet MS"/>
                <a:cs typeface="Trebuchet MS"/>
              </a:rPr>
              <a:t>CLEARLY)</a:t>
            </a:r>
            <a:endParaRPr sz="1300">
              <a:latin typeface="Trebuchet MS"/>
              <a:cs typeface="Trebuchet MS"/>
            </a:endParaRPr>
          </a:p>
          <a:p>
            <a:pPr marL="1234440" marR="5080" indent="17145">
              <a:lnSpc>
                <a:spcPct val="118200"/>
              </a:lnSpc>
              <a:spcBef>
                <a:spcPts val="810"/>
              </a:spcBef>
            </a:pP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Outcome </a:t>
            </a:r>
            <a:r>
              <a:rPr sz="1400" b="1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 </a:t>
            </a:r>
            <a:r>
              <a:rPr sz="14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Injury 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Classification 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Matrix </a:t>
            </a:r>
            <a:r>
              <a:rPr sz="1400" b="1" spc="-40" dirty="0">
                <a:latin typeface="Trebuchet MS"/>
                <a:cs typeface="Trebuchet MS"/>
              </a:rPr>
              <a:t> 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for </a:t>
            </a:r>
            <a:r>
              <a:rPr sz="1400" b="1" i="1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Cervical </a:t>
            </a:r>
            <a:r>
              <a:rPr sz="1400" b="1" i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Spinal </a:t>
            </a:r>
            <a:r>
              <a:rPr sz="1400" b="1" i="1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Cord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Injuries</a:t>
            </a:r>
            <a:r>
              <a:rPr sz="1400" b="1" u="sng" spc="-2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(C1‐C7):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rebuchet MS"/>
              <a:cs typeface="Trebuchet MS"/>
            </a:endParaRPr>
          </a:p>
          <a:p>
            <a:pPr marL="2523490" marR="844550" algn="ctr">
              <a:lnSpc>
                <a:spcPts val="1450"/>
              </a:lnSpc>
            </a:pPr>
            <a:r>
              <a:rPr sz="1300" b="1" spc="-65" dirty="0">
                <a:latin typeface="Trebuchet MS"/>
                <a:cs typeface="Trebuchet MS"/>
              </a:rPr>
              <a:t>Outcome</a:t>
            </a:r>
            <a:r>
              <a:rPr sz="1300" b="1" spc="-185" dirty="0">
                <a:latin typeface="Trebuchet MS"/>
                <a:cs typeface="Trebuchet MS"/>
              </a:rPr>
              <a:t> </a:t>
            </a:r>
            <a:r>
              <a:rPr sz="1300" b="1" spc="-50" dirty="0">
                <a:latin typeface="Trebuchet MS"/>
                <a:cs typeface="Trebuchet MS"/>
              </a:rPr>
              <a:t>of  </a:t>
            </a:r>
            <a:r>
              <a:rPr sz="1300" b="1" spc="-45" dirty="0">
                <a:latin typeface="Trebuchet MS"/>
                <a:cs typeface="Trebuchet MS"/>
              </a:rPr>
              <a:t>"</a:t>
            </a:r>
            <a:r>
              <a:rPr sz="1300" b="1" i="1" spc="-45" dirty="0">
                <a:latin typeface="Trebuchet MS"/>
                <a:cs typeface="Trebuchet MS"/>
              </a:rPr>
              <a:t>C‐Spine"  </a:t>
            </a:r>
            <a:r>
              <a:rPr sz="1300" b="1" spc="-85" dirty="0">
                <a:latin typeface="Trebuchet MS"/>
                <a:cs typeface="Trebuchet MS"/>
              </a:rPr>
              <a:t>injury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80338" y="2739389"/>
            <a:ext cx="1085215" cy="731520"/>
            <a:chOff x="1180338" y="2739389"/>
            <a:chExt cx="1085215" cy="731520"/>
          </a:xfrm>
        </p:grpSpPr>
        <p:sp>
          <p:nvSpPr>
            <p:cNvPr id="21" name="object 21"/>
            <p:cNvSpPr/>
            <p:nvPr/>
          </p:nvSpPr>
          <p:spPr>
            <a:xfrm>
              <a:off x="1192530" y="2751581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691"/>
                  </a:lnTo>
                  <a:lnTo>
                    <a:pt x="17907" y="17526"/>
                  </a:lnTo>
                  <a:lnTo>
                    <a:pt x="4810" y="36647"/>
                  </a:lnTo>
                  <a:lnTo>
                    <a:pt x="0" y="60198"/>
                  </a:lnTo>
                  <a:lnTo>
                    <a:pt x="0" y="545592"/>
                  </a:lnTo>
                  <a:lnTo>
                    <a:pt x="4810" y="569261"/>
                  </a:lnTo>
                  <a:lnTo>
                    <a:pt x="17907" y="588645"/>
                  </a:lnTo>
                  <a:lnTo>
                    <a:pt x="37290" y="601741"/>
                  </a:lnTo>
                  <a:lnTo>
                    <a:pt x="60960" y="606552"/>
                  </a:lnTo>
                  <a:lnTo>
                    <a:pt x="894588" y="606552"/>
                  </a:lnTo>
                  <a:lnTo>
                    <a:pt x="918257" y="601741"/>
                  </a:lnTo>
                  <a:lnTo>
                    <a:pt x="937641" y="588645"/>
                  </a:lnTo>
                  <a:lnTo>
                    <a:pt x="950737" y="569261"/>
                  </a:lnTo>
                  <a:lnTo>
                    <a:pt x="955547" y="545592"/>
                  </a:lnTo>
                  <a:lnTo>
                    <a:pt x="955547" y="60198"/>
                  </a:lnTo>
                  <a:lnTo>
                    <a:pt x="950737" y="36647"/>
                  </a:lnTo>
                  <a:lnTo>
                    <a:pt x="937641" y="17526"/>
                  </a:lnTo>
                  <a:lnTo>
                    <a:pt x="918257" y="4691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0338" y="2739389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69" h="630554">
                  <a:moveTo>
                    <a:pt x="906780" y="0"/>
                  </a:moveTo>
                  <a:lnTo>
                    <a:pt x="72390" y="0"/>
                  </a:lnTo>
                  <a:lnTo>
                    <a:pt x="49118" y="4260"/>
                  </a:lnTo>
                  <a:lnTo>
                    <a:pt x="13718" y="30682"/>
                  </a:lnTo>
                  <a:lnTo>
                    <a:pt x="0" y="72390"/>
                  </a:lnTo>
                  <a:lnTo>
                    <a:pt x="0" y="558546"/>
                  </a:lnTo>
                  <a:lnTo>
                    <a:pt x="15182" y="601679"/>
                  </a:lnTo>
                  <a:lnTo>
                    <a:pt x="46964" y="625559"/>
                  </a:lnTo>
                  <a:lnTo>
                    <a:pt x="73152" y="630174"/>
                  </a:lnTo>
                  <a:lnTo>
                    <a:pt x="914400" y="630174"/>
                  </a:lnTo>
                  <a:lnTo>
                    <a:pt x="922019" y="628650"/>
                  </a:lnTo>
                  <a:lnTo>
                    <a:pt x="943497" y="620807"/>
                  </a:lnTo>
                  <a:lnTo>
                    <a:pt x="960446" y="606552"/>
                  </a:lnTo>
                  <a:lnTo>
                    <a:pt x="73152" y="606552"/>
                  </a:lnTo>
                  <a:lnTo>
                    <a:pt x="57728" y="604428"/>
                  </a:lnTo>
                  <a:lnTo>
                    <a:pt x="44057" y="597203"/>
                  </a:lnTo>
                  <a:lnTo>
                    <a:pt x="33123" y="586079"/>
                  </a:lnTo>
                  <a:lnTo>
                    <a:pt x="25908" y="572262"/>
                  </a:lnTo>
                  <a:lnTo>
                    <a:pt x="25146" y="566928"/>
                  </a:lnTo>
                  <a:lnTo>
                    <a:pt x="24384" y="562356"/>
                  </a:lnTo>
                  <a:lnTo>
                    <a:pt x="24384" y="67056"/>
                  </a:lnTo>
                  <a:lnTo>
                    <a:pt x="25146" y="62484"/>
                  </a:lnTo>
                  <a:lnTo>
                    <a:pt x="28194" y="53340"/>
                  </a:lnTo>
                  <a:lnTo>
                    <a:pt x="32359" y="43980"/>
                  </a:lnTo>
                  <a:lnTo>
                    <a:pt x="35610" y="41236"/>
                  </a:lnTo>
                  <a:lnTo>
                    <a:pt x="42672" y="34290"/>
                  </a:lnTo>
                  <a:lnTo>
                    <a:pt x="50292" y="29718"/>
                  </a:lnTo>
                  <a:lnTo>
                    <a:pt x="56616" y="24676"/>
                  </a:lnTo>
                  <a:lnTo>
                    <a:pt x="68432" y="24676"/>
                  </a:lnTo>
                  <a:lnTo>
                    <a:pt x="73152" y="23622"/>
                  </a:lnTo>
                  <a:lnTo>
                    <a:pt x="959225" y="23622"/>
                  </a:lnTo>
                  <a:lnTo>
                    <a:pt x="954900" y="18302"/>
                  </a:lnTo>
                  <a:lnTo>
                    <a:pt x="935915" y="5973"/>
                  </a:lnTo>
                  <a:lnTo>
                    <a:pt x="913638" y="762"/>
                  </a:lnTo>
                  <a:lnTo>
                    <a:pt x="906780" y="0"/>
                  </a:lnTo>
                  <a:close/>
                </a:path>
                <a:path w="979169" h="630554">
                  <a:moveTo>
                    <a:pt x="959225" y="23622"/>
                  </a:moveTo>
                  <a:lnTo>
                    <a:pt x="906780" y="23622"/>
                  </a:lnTo>
                  <a:lnTo>
                    <a:pt x="917447" y="25146"/>
                  </a:lnTo>
                  <a:lnTo>
                    <a:pt x="931775" y="30928"/>
                  </a:lnTo>
                  <a:lnTo>
                    <a:pt x="943436" y="40738"/>
                  </a:lnTo>
                  <a:lnTo>
                    <a:pt x="951629" y="53610"/>
                  </a:lnTo>
                  <a:lnTo>
                    <a:pt x="955547" y="68580"/>
                  </a:lnTo>
                  <a:lnTo>
                    <a:pt x="955452" y="558546"/>
                  </a:lnTo>
                  <a:lnTo>
                    <a:pt x="939222" y="594345"/>
                  </a:lnTo>
                  <a:lnTo>
                    <a:pt x="911352" y="606552"/>
                  </a:lnTo>
                  <a:lnTo>
                    <a:pt x="960446" y="606552"/>
                  </a:lnTo>
                  <a:lnTo>
                    <a:pt x="960939" y="606137"/>
                  </a:lnTo>
                  <a:lnTo>
                    <a:pt x="973208" y="586721"/>
                  </a:lnTo>
                  <a:lnTo>
                    <a:pt x="979169" y="564642"/>
                  </a:lnTo>
                  <a:lnTo>
                    <a:pt x="979169" y="64770"/>
                  </a:lnTo>
                  <a:lnTo>
                    <a:pt x="977646" y="57150"/>
                  </a:lnTo>
                  <a:lnTo>
                    <a:pt x="969255" y="35957"/>
                  </a:lnTo>
                  <a:lnTo>
                    <a:pt x="959225" y="23622"/>
                  </a:lnTo>
                  <a:close/>
                </a:path>
                <a:path w="979169" h="630554">
                  <a:moveTo>
                    <a:pt x="68432" y="24676"/>
                  </a:moveTo>
                  <a:lnTo>
                    <a:pt x="56616" y="24676"/>
                  </a:lnTo>
                  <a:lnTo>
                    <a:pt x="65532" y="25323"/>
                  </a:lnTo>
                  <a:lnTo>
                    <a:pt x="68432" y="24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95400" y="2848355"/>
              <a:ext cx="960882" cy="6172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87018" y="2839973"/>
              <a:ext cx="978535" cy="631190"/>
            </a:xfrm>
            <a:custGeom>
              <a:avLst/>
              <a:gdLst/>
              <a:ahLst/>
              <a:cxnLst/>
              <a:rect l="l" t="t" r="r" b="b"/>
              <a:pathLst>
                <a:path w="978535" h="631189">
                  <a:moveTo>
                    <a:pt x="906018" y="0"/>
                  </a:moveTo>
                  <a:lnTo>
                    <a:pt x="71628" y="0"/>
                  </a:lnTo>
                  <a:lnTo>
                    <a:pt x="48734" y="4333"/>
                  </a:lnTo>
                  <a:lnTo>
                    <a:pt x="13133" y="30887"/>
                  </a:lnTo>
                  <a:lnTo>
                    <a:pt x="0" y="66293"/>
                  </a:lnTo>
                  <a:lnTo>
                    <a:pt x="0" y="566165"/>
                  </a:lnTo>
                  <a:lnTo>
                    <a:pt x="14197" y="601765"/>
                  </a:lnTo>
                  <a:lnTo>
                    <a:pt x="47176" y="626553"/>
                  </a:lnTo>
                  <a:lnTo>
                    <a:pt x="72390" y="630935"/>
                  </a:lnTo>
                  <a:lnTo>
                    <a:pt x="906780" y="630935"/>
                  </a:lnTo>
                  <a:lnTo>
                    <a:pt x="914400" y="630173"/>
                  </a:lnTo>
                  <a:lnTo>
                    <a:pt x="921258" y="629411"/>
                  </a:lnTo>
                  <a:lnTo>
                    <a:pt x="942876" y="620720"/>
                  </a:lnTo>
                  <a:lnTo>
                    <a:pt x="959990" y="606551"/>
                  </a:lnTo>
                  <a:lnTo>
                    <a:pt x="72390" y="606551"/>
                  </a:lnTo>
                  <a:lnTo>
                    <a:pt x="57686" y="604555"/>
                  </a:lnTo>
                  <a:lnTo>
                    <a:pt x="25908" y="572261"/>
                  </a:lnTo>
                  <a:lnTo>
                    <a:pt x="23622" y="562355"/>
                  </a:lnTo>
                  <a:lnTo>
                    <a:pt x="23622" y="67055"/>
                  </a:lnTo>
                  <a:lnTo>
                    <a:pt x="24384" y="62483"/>
                  </a:lnTo>
                  <a:lnTo>
                    <a:pt x="27432" y="53339"/>
                  </a:lnTo>
                  <a:lnTo>
                    <a:pt x="32829" y="44043"/>
                  </a:lnTo>
                  <a:lnTo>
                    <a:pt x="32613" y="42087"/>
                  </a:lnTo>
                  <a:lnTo>
                    <a:pt x="41910" y="35051"/>
                  </a:lnTo>
                  <a:lnTo>
                    <a:pt x="45720" y="32003"/>
                  </a:lnTo>
                  <a:lnTo>
                    <a:pt x="49530" y="29717"/>
                  </a:lnTo>
                  <a:lnTo>
                    <a:pt x="55029" y="25946"/>
                  </a:lnTo>
                  <a:lnTo>
                    <a:pt x="66598" y="23901"/>
                  </a:lnTo>
                  <a:lnTo>
                    <a:pt x="958572" y="23901"/>
                  </a:lnTo>
                  <a:lnTo>
                    <a:pt x="954328" y="18759"/>
                  </a:lnTo>
                  <a:lnTo>
                    <a:pt x="934857" y="6178"/>
                  </a:lnTo>
                  <a:lnTo>
                    <a:pt x="912876" y="761"/>
                  </a:lnTo>
                  <a:lnTo>
                    <a:pt x="906018" y="0"/>
                  </a:lnTo>
                  <a:close/>
                </a:path>
                <a:path w="978535" h="631189">
                  <a:moveTo>
                    <a:pt x="958572" y="23901"/>
                  </a:moveTo>
                  <a:lnTo>
                    <a:pt x="66598" y="23901"/>
                  </a:lnTo>
                  <a:lnTo>
                    <a:pt x="73152" y="24383"/>
                  </a:lnTo>
                  <a:lnTo>
                    <a:pt x="912113" y="24383"/>
                  </a:lnTo>
                  <a:lnTo>
                    <a:pt x="916686" y="25145"/>
                  </a:lnTo>
                  <a:lnTo>
                    <a:pt x="931234" y="31175"/>
                  </a:lnTo>
                  <a:lnTo>
                    <a:pt x="942665" y="40738"/>
                  </a:lnTo>
                  <a:lnTo>
                    <a:pt x="950631" y="53363"/>
                  </a:lnTo>
                  <a:lnTo>
                    <a:pt x="954786" y="68579"/>
                  </a:lnTo>
                  <a:lnTo>
                    <a:pt x="954786" y="563879"/>
                  </a:lnTo>
                  <a:lnTo>
                    <a:pt x="925497" y="602902"/>
                  </a:lnTo>
                  <a:lnTo>
                    <a:pt x="910590" y="606551"/>
                  </a:lnTo>
                  <a:lnTo>
                    <a:pt x="959990" y="606551"/>
                  </a:lnTo>
                  <a:lnTo>
                    <a:pt x="960381" y="606228"/>
                  </a:lnTo>
                  <a:lnTo>
                    <a:pt x="972612" y="587135"/>
                  </a:lnTo>
                  <a:lnTo>
                    <a:pt x="978408" y="564641"/>
                  </a:lnTo>
                  <a:lnTo>
                    <a:pt x="978408" y="64769"/>
                  </a:lnTo>
                  <a:lnTo>
                    <a:pt x="976884" y="57911"/>
                  </a:lnTo>
                  <a:lnTo>
                    <a:pt x="969075" y="36628"/>
                  </a:lnTo>
                  <a:lnTo>
                    <a:pt x="958572" y="23901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05966" y="2983757"/>
            <a:ext cx="541020" cy="3143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0325" marR="5080" indent="-48260">
              <a:lnSpc>
                <a:spcPts val="1090"/>
              </a:lnSpc>
              <a:spcBef>
                <a:spcPts val="215"/>
              </a:spcBef>
            </a:pPr>
            <a:r>
              <a:rPr sz="950" b="1" spc="-25" dirty="0">
                <a:latin typeface="Trebuchet MS"/>
                <a:cs typeface="Trebuchet MS"/>
              </a:rPr>
              <a:t>Asia</a:t>
            </a:r>
            <a:r>
              <a:rPr sz="950" b="1" spc="-135" dirty="0">
                <a:latin typeface="Trebuchet MS"/>
                <a:cs typeface="Trebuchet MS"/>
              </a:rPr>
              <a:t> </a:t>
            </a:r>
            <a:r>
              <a:rPr sz="950" b="1" spc="-45" dirty="0">
                <a:latin typeface="Trebuchet MS"/>
                <a:cs typeface="Trebuchet MS"/>
              </a:rPr>
              <a:t>Scale  </a:t>
            </a:r>
            <a:r>
              <a:rPr sz="950" b="1" spc="-50" dirty="0">
                <a:latin typeface="Trebuchet MS"/>
                <a:cs typeface="Trebuchet MS"/>
              </a:rPr>
              <a:t>A, </a:t>
            </a:r>
            <a:r>
              <a:rPr sz="950" b="1" spc="-15" dirty="0">
                <a:latin typeface="Trebuchet MS"/>
                <a:cs typeface="Trebuchet MS"/>
              </a:rPr>
              <a:t>B </a:t>
            </a:r>
            <a:r>
              <a:rPr sz="950" b="1" spc="25" dirty="0">
                <a:latin typeface="Trebuchet MS"/>
                <a:cs typeface="Trebuchet MS"/>
              </a:rPr>
              <a:t>&amp;</a:t>
            </a:r>
            <a:r>
              <a:rPr sz="950" b="1" spc="-195" dirty="0">
                <a:latin typeface="Trebuchet MS"/>
                <a:cs typeface="Trebuchet MS"/>
              </a:rPr>
              <a:t> </a:t>
            </a:r>
            <a:r>
              <a:rPr sz="950" b="1" spc="-60" dirty="0">
                <a:latin typeface="Trebuchet MS"/>
                <a:cs typeface="Trebuchet MS"/>
              </a:rPr>
              <a:t>C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80338" y="3624071"/>
            <a:ext cx="1085215" cy="730885"/>
            <a:chOff x="1180338" y="3624071"/>
            <a:chExt cx="1085215" cy="730885"/>
          </a:xfrm>
        </p:grpSpPr>
        <p:sp>
          <p:nvSpPr>
            <p:cNvPr id="27" name="object 27"/>
            <p:cNvSpPr/>
            <p:nvPr/>
          </p:nvSpPr>
          <p:spPr>
            <a:xfrm>
              <a:off x="1192530" y="3635501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810"/>
                  </a:lnTo>
                  <a:lnTo>
                    <a:pt x="17907" y="17907"/>
                  </a:lnTo>
                  <a:lnTo>
                    <a:pt x="4810" y="37290"/>
                  </a:lnTo>
                  <a:lnTo>
                    <a:pt x="0" y="60960"/>
                  </a:lnTo>
                  <a:lnTo>
                    <a:pt x="0" y="546354"/>
                  </a:lnTo>
                  <a:lnTo>
                    <a:pt x="4810" y="569904"/>
                  </a:lnTo>
                  <a:lnTo>
                    <a:pt x="17907" y="589026"/>
                  </a:lnTo>
                  <a:lnTo>
                    <a:pt x="37290" y="601860"/>
                  </a:lnTo>
                  <a:lnTo>
                    <a:pt x="60960" y="606552"/>
                  </a:lnTo>
                  <a:lnTo>
                    <a:pt x="894588" y="606552"/>
                  </a:lnTo>
                  <a:lnTo>
                    <a:pt x="918257" y="601860"/>
                  </a:lnTo>
                  <a:lnTo>
                    <a:pt x="937641" y="589026"/>
                  </a:lnTo>
                  <a:lnTo>
                    <a:pt x="950737" y="569904"/>
                  </a:lnTo>
                  <a:lnTo>
                    <a:pt x="955547" y="546354"/>
                  </a:lnTo>
                  <a:lnTo>
                    <a:pt x="955547" y="60960"/>
                  </a:lnTo>
                  <a:lnTo>
                    <a:pt x="950737" y="37290"/>
                  </a:lnTo>
                  <a:lnTo>
                    <a:pt x="937641" y="17907"/>
                  </a:lnTo>
                  <a:lnTo>
                    <a:pt x="918257" y="4810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80338" y="3624071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69" h="630554">
                  <a:moveTo>
                    <a:pt x="913638" y="0"/>
                  </a:moveTo>
                  <a:lnTo>
                    <a:pt x="72390" y="0"/>
                  </a:lnTo>
                  <a:lnTo>
                    <a:pt x="49253" y="3551"/>
                  </a:lnTo>
                  <a:lnTo>
                    <a:pt x="13718" y="30284"/>
                  </a:lnTo>
                  <a:lnTo>
                    <a:pt x="762" y="65531"/>
                  </a:lnTo>
                  <a:lnTo>
                    <a:pt x="0" y="72389"/>
                  </a:lnTo>
                  <a:lnTo>
                    <a:pt x="0" y="558545"/>
                  </a:lnTo>
                  <a:lnTo>
                    <a:pt x="762" y="565403"/>
                  </a:lnTo>
                  <a:lnTo>
                    <a:pt x="1524" y="573023"/>
                  </a:lnTo>
                  <a:lnTo>
                    <a:pt x="21283" y="608633"/>
                  </a:lnTo>
                  <a:lnTo>
                    <a:pt x="55568" y="628083"/>
                  </a:lnTo>
                  <a:lnTo>
                    <a:pt x="73152" y="630173"/>
                  </a:lnTo>
                  <a:lnTo>
                    <a:pt x="907541" y="630173"/>
                  </a:lnTo>
                  <a:lnTo>
                    <a:pt x="914400" y="629411"/>
                  </a:lnTo>
                  <a:lnTo>
                    <a:pt x="922019" y="628649"/>
                  </a:lnTo>
                  <a:lnTo>
                    <a:pt x="943901" y="619900"/>
                  </a:lnTo>
                  <a:lnTo>
                    <a:pt x="960149" y="606551"/>
                  </a:lnTo>
                  <a:lnTo>
                    <a:pt x="73152" y="606551"/>
                  </a:lnTo>
                  <a:lnTo>
                    <a:pt x="57167" y="603652"/>
                  </a:lnTo>
                  <a:lnTo>
                    <a:pt x="25908" y="571499"/>
                  </a:lnTo>
                  <a:lnTo>
                    <a:pt x="24384" y="561593"/>
                  </a:lnTo>
                  <a:lnTo>
                    <a:pt x="24384" y="67055"/>
                  </a:lnTo>
                  <a:lnTo>
                    <a:pt x="42672" y="34289"/>
                  </a:lnTo>
                  <a:lnTo>
                    <a:pt x="46482" y="31241"/>
                  </a:lnTo>
                  <a:lnTo>
                    <a:pt x="50292" y="28955"/>
                  </a:lnTo>
                  <a:lnTo>
                    <a:pt x="57607" y="26174"/>
                  </a:lnTo>
                  <a:lnTo>
                    <a:pt x="65112" y="22821"/>
                  </a:lnTo>
                  <a:lnTo>
                    <a:pt x="958714" y="22821"/>
                  </a:lnTo>
                  <a:lnTo>
                    <a:pt x="954919" y="18197"/>
                  </a:lnTo>
                  <a:lnTo>
                    <a:pt x="935965" y="5945"/>
                  </a:lnTo>
                  <a:lnTo>
                    <a:pt x="913638" y="0"/>
                  </a:lnTo>
                  <a:close/>
                </a:path>
                <a:path w="979169" h="630554">
                  <a:moveTo>
                    <a:pt x="958714" y="22821"/>
                  </a:moveTo>
                  <a:lnTo>
                    <a:pt x="65112" y="22821"/>
                  </a:lnTo>
                  <a:lnTo>
                    <a:pt x="73152" y="23621"/>
                  </a:lnTo>
                  <a:lnTo>
                    <a:pt x="912113" y="23621"/>
                  </a:lnTo>
                  <a:lnTo>
                    <a:pt x="917447" y="24383"/>
                  </a:lnTo>
                  <a:lnTo>
                    <a:pt x="951443" y="52987"/>
                  </a:lnTo>
                  <a:lnTo>
                    <a:pt x="955439" y="558545"/>
                  </a:lnTo>
                  <a:lnTo>
                    <a:pt x="954786" y="563117"/>
                  </a:lnTo>
                  <a:lnTo>
                    <a:pt x="925363" y="602622"/>
                  </a:lnTo>
                  <a:lnTo>
                    <a:pt x="906018" y="606551"/>
                  </a:lnTo>
                  <a:lnTo>
                    <a:pt x="960149" y="606551"/>
                  </a:lnTo>
                  <a:lnTo>
                    <a:pt x="960920" y="605918"/>
                  </a:lnTo>
                  <a:lnTo>
                    <a:pt x="972776" y="587300"/>
                  </a:lnTo>
                  <a:lnTo>
                    <a:pt x="979169" y="564641"/>
                  </a:lnTo>
                  <a:lnTo>
                    <a:pt x="979169" y="64769"/>
                  </a:lnTo>
                  <a:lnTo>
                    <a:pt x="977646" y="57149"/>
                  </a:lnTo>
                  <a:lnTo>
                    <a:pt x="969234" y="35638"/>
                  </a:lnTo>
                  <a:lnTo>
                    <a:pt x="958714" y="22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95400" y="3732275"/>
              <a:ext cx="960882" cy="617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87018" y="3724655"/>
              <a:ext cx="978535" cy="630555"/>
            </a:xfrm>
            <a:custGeom>
              <a:avLst/>
              <a:gdLst/>
              <a:ahLst/>
              <a:cxnLst/>
              <a:rect l="l" t="t" r="r" b="b"/>
              <a:pathLst>
                <a:path w="978535" h="630554">
                  <a:moveTo>
                    <a:pt x="912876" y="0"/>
                  </a:moveTo>
                  <a:lnTo>
                    <a:pt x="71628" y="0"/>
                  </a:lnTo>
                  <a:lnTo>
                    <a:pt x="48582" y="4204"/>
                  </a:lnTo>
                  <a:lnTo>
                    <a:pt x="13106" y="30659"/>
                  </a:lnTo>
                  <a:lnTo>
                    <a:pt x="0" y="566165"/>
                  </a:lnTo>
                  <a:lnTo>
                    <a:pt x="3048" y="579881"/>
                  </a:lnTo>
                  <a:lnTo>
                    <a:pt x="26670" y="614171"/>
                  </a:lnTo>
                  <a:lnTo>
                    <a:pt x="63004" y="630012"/>
                  </a:lnTo>
                  <a:lnTo>
                    <a:pt x="72390" y="630173"/>
                  </a:lnTo>
                  <a:lnTo>
                    <a:pt x="914400" y="630173"/>
                  </a:lnTo>
                  <a:lnTo>
                    <a:pt x="921258" y="628649"/>
                  </a:lnTo>
                  <a:lnTo>
                    <a:pt x="942678" y="620640"/>
                  </a:lnTo>
                  <a:lnTo>
                    <a:pt x="959723" y="606551"/>
                  </a:lnTo>
                  <a:lnTo>
                    <a:pt x="72390" y="606551"/>
                  </a:lnTo>
                  <a:lnTo>
                    <a:pt x="57206" y="604391"/>
                  </a:lnTo>
                  <a:lnTo>
                    <a:pt x="25908" y="571499"/>
                  </a:lnTo>
                  <a:lnTo>
                    <a:pt x="23622" y="562355"/>
                  </a:lnTo>
                  <a:lnTo>
                    <a:pt x="23622" y="67055"/>
                  </a:lnTo>
                  <a:lnTo>
                    <a:pt x="34848" y="41236"/>
                  </a:lnTo>
                  <a:lnTo>
                    <a:pt x="41910" y="34289"/>
                  </a:lnTo>
                  <a:lnTo>
                    <a:pt x="49530" y="29717"/>
                  </a:lnTo>
                  <a:lnTo>
                    <a:pt x="60426" y="24129"/>
                  </a:lnTo>
                  <a:lnTo>
                    <a:pt x="68580" y="24129"/>
                  </a:lnTo>
                  <a:lnTo>
                    <a:pt x="73152" y="23621"/>
                  </a:lnTo>
                  <a:lnTo>
                    <a:pt x="958922" y="23621"/>
                  </a:lnTo>
                  <a:lnTo>
                    <a:pt x="954376" y="18197"/>
                  </a:lnTo>
                  <a:lnTo>
                    <a:pt x="934968" y="5891"/>
                  </a:lnTo>
                  <a:lnTo>
                    <a:pt x="912876" y="0"/>
                  </a:lnTo>
                  <a:close/>
                </a:path>
                <a:path w="978535" h="630554">
                  <a:moveTo>
                    <a:pt x="958922" y="23621"/>
                  </a:moveTo>
                  <a:lnTo>
                    <a:pt x="906018" y="23621"/>
                  </a:lnTo>
                  <a:lnTo>
                    <a:pt x="912113" y="24383"/>
                  </a:lnTo>
                  <a:lnTo>
                    <a:pt x="916686" y="25145"/>
                  </a:lnTo>
                  <a:lnTo>
                    <a:pt x="931034" y="30599"/>
                  </a:lnTo>
                  <a:lnTo>
                    <a:pt x="942598" y="40205"/>
                  </a:lnTo>
                  <a:lnTo>
                    <a:pt x="950731" y="52949"/>
                  </a:lnTo>
                  <a:lnTo>
                    <a:pt x="954786" y="67817"/>
                  </a:lnTo>
                  <a:lnTo>
                    <a:pt x="954786" y="563117"/>
                  </a:lnTo>
                  <a:lnTo>
                    <a:pt x="925936" y="602336"/>
                  </a:lnTo>
                  <a:lnTo>
                    <a:pt x="910590" y="606551"/>
                  </a:lnTo>
                  <a:lnTo>
                    <a:pt x="959723" y="606551"/>
                  </a:lnTo>
                  <a:lnTo>
                    <a:pt x="960281" y="606090"/>
                  </a:lnTo>
                  <a:lnTo>
                    <a:pt x="972660" y="586817"/>
                  </a:lnTo>
                  <a:lnTo>
                    <a:pt x="978408" y="564641"/>
                  </a:lnTo>
                  <a:lnTo>
                    <a:pt x="978408" y="64769"/>
                  </a:lnTo>
                  <a:lnTo>
                    <a:pt x="976884" y="57149"/>
                  </a:lnTo>
                  <a:lnTo>
                    <a:pt x="969036" y="35691"/>
                  </a:lnTo>
                  <a:lnTo>
                    <a:pt x="958922" y="23621"/>
                  </a:lnTo>
                  <a:close/>
                </a:path>
                <a:path w="978535" h="630554">
                  <a:moveTo>
                    <a:pt x="68580" y="24129"/>
                  </a:moveTo>
                  <a:lnTo>
                    <a:pt x="60426" y="24129"/>
                  </a:lnTo>
                  <a:lnTo>
                    <a:pt x="62064" y="24853"/>
                  </a:lnTo>
                  <a:lnTo>
                    <a:pt x="68580" y="24129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368805" y="3832259"/>
            <a:ext cx="815340" cy="3905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ct val="90900"/>
              </a:lnSpc>
              <a:spcBef>
                <a:spcPts val="190"/>
              </a:spcBef>
            </a:pPr>
            <a:r>
              <a:rPr sz="850" b="1" spc="-55" dirty="0">
                <a:latin typeface="Trebuchet MS"/>
                <a:cs typeface="Trebuchet MS"/>
              </a:rPr>
              <a:t>Acute </a:t>
            </a:r>
            <a:r>
              <a:rPr sz="850" b="1" spc="-45" dirty="0">
                <a:latin typeface="Trebuchet MS"/>
                <a:cs typeface="Trebuchet MS"/>
              </a:rPr>
              <a:t>Spinal</a:t>
            </a:r>
            <a:r>
              <a:rPr sz="850" b="1" spc="-155" dirty="0">
                <a:latin typeface="Trebuchet MS"/>
                <a:cs typeface="Trebuchet MS"/>
              </a:rPr>
              <a:t> </a:t>
            </a:r>
            <a:r>
              <a:rPr sz="850" b="1" spc="-55" dirty="0">
                <a:latin typeface="Trebuchet MS"/>
                <a:cs typeface="Trebuchet MS"/>
              </a:rPr>
              <a:t>Cord  Injury ‐  </a:t>
            </a:r>
            <a:r>
              <a:rPr sz="850" b="1" spc="-45" dirty="0">
                <a:latin typeface="Trebuchet MS"/>
                <a:cs typeface="Trebuchet MS"/>
              </a:rPr>
              <a:t>Quadriplegics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80338" y="4507991"/>
            <a:ext cx="1085215" cy="731520"/>
            <a:chOff x="1180338" y="4507991"/>
            <a:chExt cx="1085215" cy="731520"/>
          </a:xfrm>
        </p:grpSpPr>
        <p:sp>
          <p:nvSpPr>
            <p:cNvPr id="33" name="object 33"/>
            <p:cNvSpPr/>
            <p:nvPr/>
          </p:nvSpPr>
          <p:spPr>
            <a:xfrm>
              <a:off x="1192530" y="4520183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691"/>
                  </a:lnTo>
                  <a:lnTo>
                    <a:pt x="17907" y="17526"/>
                  </a:lnTo>
                  <a:lnTo>
                    <a:pt x="4810" y="36647"/>
                  </a:lnTo>
                  <a:lnTo>
                    <a:pt x="0" y="60198"/>
                  </a:lnTo>
                  <a:lnTo>
                    <a:pt x="0" y="545592"/>
                  </a:lnTo>
                  <a:lnTo>
                    <a:pt x="4810" y="569261"/>
                  </a:lnTo>
                  <a:lnTo>
                    <a:pt x="17907" y="588645"/>
                  </a:lnTo>
                  <a:lnTo>
                    <a:pt x="37290" y="601741"/>
                  </a:lnTo>
                  <a:lnTo>
                    <a:pt x="60960" y="606552"/>
                  </a:lnTo>
                  <a:lnTo>
                    <a:pt x="894588" y="606552"/>
                  </a:lnTo>
                  <a:lnTo>
                    <a:pt x="918257" y="601741"/>
                  </a:lnTo>
                  <a:lnTo>
                    <a:pt x="937641" y="588645"/>
                  </a:lnTo>
                  <a:lnTo>
                    <a:pt x="950737" y="569261"/>
                  </a:lnTo>
                  <a:lnTo>
                    <a:pt x="955547" y="545592"/>
                  </a:lnTo>
                  <a:lnTo>
                    <a:pt x="955547" y="60198"/>
                  </a:lnTo>
                  <a:lnTo>
                    <a:pt x="950737" y="36647"/>
                  </a:lnTo>
                  <a:lnTo>
                    <a:pt x="937641" y="17526"/>
                  </a:lnTo>
                  <a:lnTo>
                    <a:pt x="918257" y="4691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80338" y="4507991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69" h="630554">
                  <a:moveTo>
                    <a:pt x="906780" y="0"/>
                  </a:moveTo>
                  <a:lnTo>
                    <a:pt x="72390" y="0"/>
                  </a:lnTo>
                  <a:lnTo>
                    <a:pt x="49118" y="4260"/>
                  </a:lnTo>
                  <a:lnTo>
                    <a:pt x="13718" y="30682"/>
                  </a:lnTo>
                  <a:lnTo>
                    <a:pt x="762" y="66293"/>
                  </a:lnTo>
                  <a:lnTo>
                    <a:pt x="0" y="72389"/>
                  </a:lnTo>
                  <a:lnTo>
                    <a:pt x="0" y="558545"/>
                  </a:lnTo>
                  <a:lnTo>
                    <a:pt x="846" y="566927"/>
                  </a:lnTo>
                  <a:lnTo>
                    <a:pt x="21283" y="608633"/>
                  </a:lnTo>
                  <a:lnTo>
                    <a:pt x="55440" y="628440"/>
                  </a:lnTo>
                  <a:lnTo>
                    <a:pt x="73152" y="630173"/>
                  </a:lnTo>
                  <a:lnTo>
                    <a:pt x="914400" y="630173"/>
                  </a:lnTo>
                  <a:lnTo>
                    <a:pt x="922019" y="628649"/>
                  </a:lnTo>
                  <a:lnTo>
                    <a:pt x="943478" y="620802"/>
                  </a:lnTo>
                  <a:lnTo>
                    <a:pt x="960483" y="606551"/>
                  </a:lnTo>
                  <a:lnTo>
                    <a:pt x="73152" y="606551"/>
                  </a:lnTo>
                  <a:lnTo>
                    <a:pt x="57728" y="604428"/>
                  </a:lnTo>
                  <a:lnTo>
                    <a:pt x="44057" y="597203"/>
                  </a:lnTo>
                  <a:lnTo>
                    <a:pt x="33123" y="586079"/>
                  </a:lnTo>
                  <a:lnTo>
                    <a:pt x="25908" y="572261"/>
                  </a:lnTo>
                  <a:lnTo>
                    <a:pt x="25146" y="566927"/>
                  </a:lnTo>
                  <a:lnTo>
                    <a:pt x="24384" y="562355"/>
                  </a:lnTo>
                  <a:lnTo>
                    <a:pt x="24384" y="67055"/>
                  </a:lnTo>
                  <a:lnTo>
                    <a:pt x="25146" y="62483"/>
                  </a:lnTo>
                  <a:lnTo>
                    <a:pt x="28194" y="53339"/>
                  </a:lnTo>
                  <a:lnTo>
                    <a:pt x="31711" y="45491"/>
                  </a:lnTo>
                  <a:lnTo>
                    <a:pt x="35648" y="40119"/>
                  </a:lnTo>
                  <a:lnTo>
                    <a:pt x="42672" y="35051"/>
                  </a:lnTo>
                  <a:lnTo>
                    <a:pt x="46482" y="32003"/>
                  </a:lnTo>
                  <a:lnTo>
                    <a:pt x="50292" y="29717"/>
                  </a:lnTo>
                  <a:lnTo>
                    <a:pt x="56616" y="24676"/>
                  </a:lnTo>
                  <a:lnTo>
                    <a:pt x="68432" y="24676"/>
                  </a:lnTo>
                  <a:lnTo>
                    <a:pt x="73152" y="23621"/>
                  </a:lnTo>
                  <a:lnTo>
                    <a:pt x="959133" y="23621"/>
                  </a:lnTo>
                  <a:lnTo>
                    <a:pt x="954847" y="18335"/>
                  </a:lnTo>
                  <a:lnTo>
                    <a:pt x="935888" y="5936"/>
                  </a:lnTo>
                  <a:lnTo>
                    <a:pt x="913638" y="761"/>
                  </a:lnTo>
                  <a:lnTo>
                    <a:pt x="906780" y="0"/>
                  </a:lnTo>
                  <a:close/>
                </a:path>
                <a:path w="979169" h="630554">
                  <a:moveTo>
                    <a:pt x="959133" y="23621"/>
                  </a:moveTo>
                  <a:lnTo>
                    <a:pt x="73152" y="23621"/>
                  </a:lnTo>
                  <a:lnTo>
                    <a:pt x="912113" y="24383"/>
                  </a:lnTo>
                  <a:lnTo>
                    <a:pt x="917447" y="25145"/>
                  </a:lnTo>
                  <a:lnTo>
                    <a:pt x="932087" y="31359"/>
                  </a:lnTo>
                  <a:lnTo>
                    <a:pt x="943508" y="40733"/>
                  </a:lnTo>
                  <a:lnTo>
                    <a:pt x="951423" y="53172"/>
                  </a:lnTo>
                  <a:lnTo>
                    <a:pt x="955547" y="68579"/>
                  </a:lnTo>
                  <a:lnTo>
                    <a:pt x="955452" y="558545"/>
                  </a:lnTo>
                  <a:lnTo>
                    <a:pt x="939207" y="594469"/>
                  </a:lnTo>
                  <a:lnTo>
                    <a:pt x="911352" y="606551"/>
                  </a:lnTo>
                  <a:lnTo>
                    <a:pt x="960483" y="606551"/>
                  </a:lnTo>
                  <a:lnTo>
                    <a:pt x="960972" y="606142"/>
                  </a:lnTo>
                  <a:lnTo>
                    <a:pt x="973278" y="586734"/>
                  </a:lnTo>
                  <a:lnTo>
                    <a:pt x="979169" y="564641"/>
                  </a:lnTo>
                  <a:lnTo>
                    <a:pt x="979169" y="64769"/>
                  </a:lnTo>
                  <a:lnTo>
                    <a:pt x="977646" y="57149"/>
                  </a:lnTo>
                  <a:lnTo>
                    <a:pt x="969203" y="36044"/>
                  </a:lnTo>
                  <a:lnTo>
                    <a:pt x="959133" y="23621"/>
                  </a:lnTo>
                  <a:close/>
                </a:path>
                <a:path w="979169" h="630554">
                  <a:moveTo>
                    <a:pt x="68432" y="24676"/>
                  </a:moveTo>
                  <a:lnTo>
                    <a:pt x="56616" y="24676"/>
                  </a:lnTo>
                  <a:lnTo>
                    <a:pt x="65532" y="25323"/>
                  </a:lnTo>
                  <a:lnTo>
                    <a:pt x="68432" y="24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95400" y="4616957"/>
              <a:ext cx="960882" cy="6164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87018" y="4609337"/>
              <a:ext cx="978535" cy="630555"/>
            </a:xfrm>
            <a:custGeom>
              <a:avLst/>
              <a:gdLst/>
              <a:ahLst/>
              <a:cxnLst/>
              <a:rect l="l" t="t" r="r" b="b"/>
              <a:pathLst>
                <a:path w="978535" h="630554">
                  <a:moveTo>
                    <a:pt x="912876" y="0"/>
                  </a:moveTo>
                  <a:lnTo>
                    <a:pt x="71628" y="0"/>
                  </a:lnTo>
                  <a:lnTo>
                    <a:pt x="48784" y="3456"/>
                  </a:lnTo>
                  <a:lnTo>
                    <a:pt x="13154" y="30416"/>
                  </a:lnTo>
                  <a:lnTo>
                    <a:pt x="0" y="65531"/>
                  </a:lnTo>
                  <a:lnTo>
                    <a:pt x="0" y="565403"/>
                  </a:lnTo>
                  <a:lnTo>
                    <a:pt x="1524" y="572261"/>
                  </a:lnTo>
                  <a:lnTo>
                    <a:pt x="3048" y="579881"/>
                  </a:lnTo>
                  <a:lnTo>
                    <a:pt x="26670" y="614171"/>
                  </a:lnTo>
                  <a:lnTo>
                    <a:pt x="62742" y="629160"/>
                  </a:lnTo>
                  <a:lnTo>
                    <a:pt x="72390" y="630173"/>
                  </a:lnTo>
                  <a:lnTo>
                    <a:pt x="906780" y="630173"/>
                  </a:lnTo>
                  <a:lnTo>
                    <a:pt x="914400" y="629411"/>
                  </a:lnTo>
                  <a:lnTo>
                    <a:pt x="921258" y="628649"/>
                  </a:lnTo>
                  <a:lnTo>
                    <a:pt x="942958" y="619935"/>
                  </a:lnTo>
                  <a:lnTo>
                    <a:pt x="959196" y="606551"/>
                  </a:lnTo>
                  <a:lnTo>
                    <a:pt x="905256" y="606551"/>
                  </a:lnTo>
                  <a:lnTo>
                    <a:pt x="72390" y="605789"/>
                  </a:lnTo>
                  <a:lnTo>
                    <a:pt x="32026" y="585126"/>
                  </a:lnTo>
                  <a:lnTo>
                    <a:pt x="23622" y="561593"/>
                  </a:lnTo>
                  <a:lnTo>
                    <a:pt x="23622" y="66293"/>
                  </a:lnTo>
                  <a:lnTo>
                    <a:pt x="24384" y="61721"/>
                  </a:lnTo>
                  <a:lnTo>
                    <a:pt x="27432" y="52577"/>
                  </a:lnTo>
                  <a:lnTo>
                    <a:pt x="32829" y="43281"/>
                  </a:lnTo>
                  <a:lnTo>
                    <a:pt x="32613" y="41338"/>
                  </a:lnTo>
                  <a:lnTo>
                    <a:pt x="41910" y="34289"/>
                  </a:lnTo>
                  <a:lnTo>
                    <a:pt x="45720" y="31241"/>
                  </a:lnTo>
                  <a:lnTo>
                    <a:pt x="49530" y="28955"/>
                  </a:lnTo>
                  <a:lnTo>
                    <a:pt x="57353" y="26708"/>
                  </a:lnTo>
                  <a:lnTo>
                    <a:pt x="64731" y="22555"/>
                  </a:lnTo>
                  <a:lnTo>
                    <a:pt x="958111" y="22555"/>
                  </a:lnTo>
                  <a:lnTo>
                    <a:pt x="954371" y="18045"/>
                  </a:lnTo>
                  <a:lnTo>
                    <a:pt x="934991" y="5663"/>
                  </a:lnTo>
                  <a:lnTo>
                    <a:pt x="912876" y="0"/>
                  </a:lnTo>
                  <a:close/>
                </a:path>
                <a:path w="978535" h="630554">
                  <a:moveTo>
                    <a:pt x="958111" y="22555"/>
                  </a:moveTo>
                  <a:lnTo>
                    <a:pt x="64731" y="22555"/>
                  </a:lnTo>
                  <a:lnTo>
                    <a:pt x="73152" y="23621"/>
                  </a:lnTo>
                  <a:lnTo>
                    <a:pt x="912113" y="23621"/>
                  </a:lnTo>
                  <a:lnTo>
                    <a:pt x="916686" y="24383"/>
                  </a:lnTo>
                  <a:lnTo>
                    <a:pt x="931238" y="30416"/>
                  </a:lnTo>
                  <a:lnTo>
                    <a:pt x="942665" y="39976"/>
                  </a:lnTo>
                  <a:lnTo>
                    <a:pt x="950631" y="52601"/>
                  </a:lnTo>
                  <a:lnTo>
                    <a:pt x="954786" y="67817"/>
                  </a:lnTo>
                  <a:lnTo>
                    <a:pt x="954786" y="563117"/>
                  </a:lnTo>
                  <a:lnTo>
                    <a:pt x="925497" y="602140"/>
                  </a:lnTo>
                  <a:lnTo>
                    <a:pt x="905256" y="606551"/>
                  </a:lnTo>
                  <a:lnTo>
                    <a:pt x="959196" y="606551"/>
                  </a:lnTo>
                  <a:lnTo>
                    <a:pt x="960439" y="605528"/>
                  </a:lnTo>
                  <a:lnTo>
                    <a:pt x="972616" y="586489"/>
                  </a:lnTo>
                  <a:lnTo>
                    <a:pt x="978408" y="563879"/>
                  </a:lnTo>
                  <a:lnTo>
                    <a:pt x="978408" y="64007"/>
                  </a:lnTo>
                  <a:lnTo>
                    <a:pt x="976884" y="57149"/>
                  </a:lnTo>
                  <a:lnTo>
                    <a:pt x="969006" y="35691"/>
                  </a:lnTo>
                  <a:lnTo>
                    <a:pt x="958111" y="2255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355848" y="4775615"/>
            <a:ext cx="842644" cy="2724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3495">
              <a:lnSpc>
                <a:spcPts val="919"/>
              </a:lnSpc>
              <a:spcBef>
                <a:spcPts val="210"/>
              </a:spcBef>
            </a:pPr>
            <a:r>
              <a:rPr sz="850" b="1" spc="-45" dirty="0">
                <a:latin typeface="Trebuchet MS"/>
                <a:cs typeface="Trebuchet MS"/>
              </a:rPr>
              <a:t>Quadriplegia and  </a:t>
            </a:r>
            <a:r>
              <a:rPr sz="850" b="1" spc="-55" dirty="0">
                <a:latin typeface="Trebuchet MS"/>
                <a:cs typeface="Trebuchet MS"/>
              </a:rPr>
              <a:t>wheelch</a:t>
            </a:r>
            <a:r>
              <a:rPr sz="850" b="1" spc="-40" dirty="0">
                <a:latin typeface="Trebuchet MS"/>
                <a:cs typeface="Trebuchet MS"/>
              </a:rPr>
              <a:t>a</a:t>
            </a:r>
            <a:r>
              <a:rPr sz="850" b="1" spc="-45" dirty="0">
                <a:latin typeface="Trebuchet MS"/>
                <a:cs typeface="Trebuchet MS"/>
              </a:rPr>
              <a:t>i</a:t>
            </a:r>
            <a:r>
              <a:rPr sz="850" b="1" spc="-70" dirty="0">
                <a:latin typeface="Trebuchet MS"/>
                <a:cs typeface="Trebuchet MS"/>
              </a:rPr>
              <a:t>r</a:t>
            </a:r>
            <a:r>
              <a:rPr sz="850" b="1" spc="-60" dirty="0">
                <a:latin typeface="Trebuchet MS"/>
                <a:cs typeface="Trebuchet MS"/>
              </a:rPr>
              <a:t>‐</a:t>
            </a:r>
            <a:r>
              <a:rPr sz="850" b="1" spc="-35" dirty="0">
                <a:latin typeface="Trebuchet MS"/>
                <a:cs typeface="Trebuchet MS"/>
              </a:rPr>
              <a:t>b</a:t>
            </a:r>
            <a:r>
              <a:rPr sz="850" b="1" spc="-30" dirty="0">
                <a:latin typeface="Trebuchet MS"/>
                <a:cs typeface="Trebuchet MS"/>
              </a:rPr>
              <a:t>o</a:t>
            </a:r>
            <a:r>
              <a:rPr sz="850" b="1" spc="-55" dirty="0">
                <a:latin typeface="Trebuchet MS"/>
                <a:cs typeface="Trebuchet MS"/>
              </a:rPr>
              <a:t>u</a:t>
            </a:r>
            <a:r>
              <a:rPr sz="850" b="1" spc="-50" dirty="0">
                <a:latin typeface="Trebuchet MS"/>
                <a:cs typeface="Trebuchet MS"/>
              </a:rPr>
              <a:t>n</a:t>
            </a:r>
            <a:r>
              <a:rPr sz="850" b="1" spc="-40" dirty="0">
                <a:latin typeface="Trebuchet MS"/>
                <a:cs typeface="Trebuchet MS"/>
              </a:rPr>
              <a:t>d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931414" y="2739389"/>
            <a:ext cx="1085850" cy="731520"/>
            <a:chOff x="2931414" y="2739389"/>
            <a:chExt cx="1085850" cy="731520"/>
          </a:xfrm>
        </p:grpSpPr>
        <p:sp>
          <p:nvSpPr>
            <p:cNvPr id="39" name="object 39"/>
            <p:cNvSpPr/>
            <p:nvPr/>
          </p:nvSpPr>
          <p:spPr>
            <a:xfrm>
              <a:off x="2943606" y="2751581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691"/>
                  </a:lnTo>
                  <a:lnTo>
                    <a:pt x="17907" y="17526"/>
                  </a:lnTo>
                  <a:lnTo>
                    <a:pt x="4810" y="36647"/>
                  </a:lnTo>
                  <a:lnTo>
                    <a:pt x="0" y="60198"/>
                  </a:lnTo>
                  <a:lnTo>
                    <a:pt x="0" y="545592"/>
                  </a:lnTo>
                  <a:lnTo>
                    <a:pt x="4810" y="569261"/>
                  </a:lnTo>
                  <a:lnTo>
                    <a:pt x="17907" y="588645"/>
                  </a:lnTo>
                  <a:lnTo>
                    <a:pt x="37290" y="601741"/>
                  </a:lnTo>
                  <a:lnTo>
                    <a:pt x="60960" y="606552"/>
                  </a:lnTo>
                  <a:lnTo>
                    <a:pt x="894588" y="606552"/>
                  </a:lnTo>
                  <a:lnTo>
                    <a:pt x="918257" y="601741"/>
                  </a:lnTo>
                  <a:lnTo>
                    <a:pt x="937641" y="588645"/>
                  </a:lnTo>
                  <a:lnTo>
                    <a:pt x="950737" y="569261"/>
                  </a:lnTo>
                  <a:lnTo>
                    <a:pt x="955547" y="545592"/>
                  </a:lnTo>
                  <a:lnTo>
                    <a:pt x="955547" y="60198"/>
                  </a:lnTo>
                  <a:lnTo>
                    <a:pt x="950737" y="36647"/>
                  </a:lnTo>
                  <a:lnTo>
                    <a:pt x="937641" y="17526"/>
                  </a:lnTo>
                  <a:lnTo>
                    <a:pt x="918257" y="4691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31414" y="2739389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70" h="630554">
                  <a:moveTo>
                    <a:pt x="906780" y="0"/>
                  </a:moveTo>
                  <a:lnTo>
                    <a:pt x="72390" y="0"/>
                  </a:lnTo>
                  <a:lnTo>
                    <a:pt x="49351" y="4183"/>
                  </a:lnTo>
                  <a:lnTo>
                    <a:pt x="13846" y="30623"/>
                  </a:lnTo>
                  <a:lnTo>
                    <a:pt x="0" y="72390"/>
                  </a:lnTo>
                  <a:lnTo>
                    <a:pt x="0" y="558546"/>
                  </a:lnTo>
                  <a:lnTo>
                    <a:pt x="15182" y="601679"/>
                  </a:lnTo>
                  <a:lnTo>
                    <a:pt x="46964" y="625559"/>
                  </a:lnTo>
                  <a:lnTo>
                    <a:pt x="73152" y="630174"/>
                  </a:lnTo>
                  <a:lnTo>
                    <a:pt x="914400" y="630174"/>
                  </a:lnTo>
                  <a:lnTo>
                    <a:pt x="922019" y="628650"/>
                  </a:lnTo>
                  <a:lnTo>
                    <a:pt x="943240" y="620972"/>
                  </a:lnTo>
                  <a:lnTo>
                    <a:pt x="960351" y="606552"/>
                  </a:lnTo>
                  <a:lnTo>
                    <a:pt x="73152" y="606552"/>
                  </a:lnTo>
                  <a:lnTo>
                    <a:pt x="57728" y="604428"/>
                  </a:lnTo>
                  <a:lnTo>
                    <a:pt x="44057" y="597203"/>
                  </a:lnTo>
                  <a:lnTo>
                    <a:pt x="33123" y="586079"/>
                  </a:lnTo>
                  <a:lnTo>
                    <a:pt x="25908" y="572262"/>
                  </a:lnTo>
                  <a:lnTo>
                    <a:pt x="25146" y="566928"/>
                  </a:lnTo>
                  <a:lnTo>
                    <a:pt x="24384" y="562356"/>
                  </a:lnTo>
                  <a:lnTo>
                    <a:pt x="24384" y="67056"/>
                  </a:lnTo>
                  <a:lnTo>
                    <a:pt x="25146" y="62484"/>
                  </a:lnTo>
                  <a:lnTo>
                    <a:pt x="28194" y="53340"/>
                  </a:lnTo>
                  <a:lnTo>
                    <a:pt x="32359" y="43980"/>
                  </a:lnTo>
                  <a:lnTo>
                    <a:pt x="35610" y="41236"/>
                  </a:lnTo>
                  <a:lnTo>
                    <a:pt x="42672" y="34290"/>
                  </a:lnTo>
                  <a:lnTo>
                    <a:pt x="59207" y="24345"/>
                  </a:lnTo>
                  <a:lnTo>
                    <a:pt x="69773" y="24345"/>
                  </a:lnTo>
                  <a:lnTo>
                    <a:pt x="73152" y="23622"/>
                  </a:lnTo>
                  <a:lnTo>
                    <a:pt x="959439" y="23622"/>
                  </a:lnTo>
                  <a:lnTo>
                    <a:pt x="955028" y="18259"/>
                  </a:lnTo>
                  <a:lnTo>
                    <a:pt x="935806" y="5943"/>
                  </a:lnTo>
                  <a:lnTo>
                    <a:pt x="913638" y="762"/>
                  </a:lnTo>
                  <a:lnTo>
                    <a:pt x="906780" y="0"/>
                  </a:lnTo>
                  <a:close/>
                </a:path>
                <a:path w="979170" h="630554">
                  <a:moveTo>
                    <a:pt x="959439" y="23622"/>
                  </a:moveTo>
                  <a:lnTo>
                    <a:pt x="906780" y="23622"/>
                  </a:lnTo>
                  <a:lnTo>
                    <a:pt x="917447" y="25146"/>
                  </a:lnTo>
                  <a:lnTo>
                    <a:pt x="932266" y="31152"/>
                  </a:lnTo>
                  <a:lnTo>
                    <a:pt x="943651" y="40533"/>
                  </a:lnTo>
                  <a:lnTo>
                    <a:pt x="951459" y="53079"/>
                  </a:lnTo>
                  <a:lnTo>
                    <a:pt x="955547" y="68580"/>
                  </a:lnTo>
                  <a:lnTo>
                    <a:pt x="955421" y="564642"/>
                  </a:lnTo>
                  <a:lnTo>
                    <a:pt x="926668" y="602306"/>
                  </a:lnTo>
                  <a:lnTo>
                    <a:pt x="911352" y="606552"/>
                  </a:lnTo>
                  <a:lnTo>
                    <a:pt x="960351" y="606552"/>
                  </a:lnTo>
                  <a:lnTo>
                    <a:pt x="960967" y="606032"/>
                  </a:lnTo>
                  <a:lnTo>
                    <a:pt x="973508" y="586400"/>
                  </a:lnTo>
                  <a:lnTo>
                    <a:pt x="979169" y="564642"/>
                  </a:lnTo>
                  <a:lnTo>
                    <a:pt x="979169" y="64770"/>
                  </a:lnTo>
                  <a:lnTo>
                    <a:pt x="977646" y="57150"/>
                  </a:lnTo>
                  <a:lnTo>
                    <a:pt x="969557" y="35923"/>
                  </a:lnTo>
                  <a:lnTo>
                    <a:pt x="959439" y="23622"/>
                  </a:lnTo>
                  <a:close/>
                </a:path>
                <a:path w="979170" h="630554">
                  <a:moveTo>
                    <a:pt x="69773" y="24345"/>
                  </a:moveTo>
                  <a:lnTo>
                    <a:pt x="59207" y="24345"/>
                  </a:lnTo>
                  <a:lnTo>
                    <a:pt x="63373" y="25717"/>
                  </a:lnTo>
                  <a:lnTo>
                    <a:pt x="69773" y="24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44190" y="2848355"/>
              <a:ext cx="966977" cy="6172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38094" y="2839973"/>
              <a:ext cx="979169" cy="631190"/>
            </a:xfrm>
            <a:custGeom>
              <a:avLst/>
              <a:gdLst/>
              <a:ahLst/>
              <a:cxnLst/>
              <a:rect l="l" t="t" r="r" b="b"/>
              <a:pathLst>
                <a:path w="979170" h="631189">
                  <a:moveTo>
                    <a:pt x="906018" y="0"/>
                  </a:moveTo>
                  <a:lnTo>
                    <a:pt x="71628" y="0"/>
                  </a:lnTo>
                  <a:lnTo>
                    <a:pt x="48444" y="4426"/>
                  </a:lnTo>
                  <a:lnTo>
                    <a:pt x="13436" y="30766"/>
                  </a:lnTo>
                  <a:lnTo>
                    <a:pt x="0" y="66293"/>
                  </a:lnTo>
                  <a:lnTo>
                    <a:pt x="0" y="566165"/>
                  </a:lnTo>
                  <a:lnTo>
                    <a:pt x="14192" y="601765"/>
                  </a:lnTo>
                  <a:lnTo>
                    <a:pt x="47176" y="626553"/>
                  </a:lnTo>
                  <a:lnTo>
                    <a:pt x="72390" y="630935"/>
                  </a:lnTo>
                  <a:lnTo>
                    <a:pt x="906780" y="630935"/>
                  </a:lnTo>
                  <a:lnTo>
                    <a:pt x="914400" y="630173"/>
                  </a:lnTo>
                  <a:lnTo>
                    <a:pt x="921258" y="629411"/>
                  </a:lnTo>
                  <a:lnTo>
                    <a:pt x="942621" y="620850"/>
                  </a:lnTo>
                  <a:lnTo>
                    <a:pt x="959949" y="606551"/>
                  </a:lnTo>
                  <a:lnTo>
                    <a:pt x="72390" y="606551"/>
                  </a:lnTo>
                  <a:lnTo>
                    <a:pt x="57185" y="604349"/>
                  </a:lnTo>
                  <a:lnTo>
                    <a:pt x="25908" y="572261"/>
                  </a:lnTo>
                  <a:lnTo>
                    <a:pt x="23622" y="562355"/>
                  </a:lnTo>
                  <a:lnTo>
                    <a:pt x="23622" y="67055"/>
                  </a:lnTo>
                  <a:lnTo>
                    <a:pt x="25146" y="62483"/>
                  </a:lnTo>
                  <a:lnTo>
                    <a:pt x="25908" y="57911"/>
                  </a:lnTo>
                  <a:lnTo>
                    <a:pt x="27432" y="53339"/>
                  </a:lnTo>
                  <a:lnTo>
                    <a:pt x="32829" y="44043"/>
                  </a:lnTo>
                  <a:lnTo>
                    <a:pt x="32613" y="42087"/>
                  </a:lnTo>
                  <a:lnTo>
                    <a:pt x="41910" y="35051"/>
                  </a:lnTo>
                  <a:lnTo>
                    <a:pt x="45720" y="32003"/>
                  </a:lnTo>
                  <a:lnTo>
                    <a:pt x="49530" y="29717"/>
                  </a:lnTo>
                  <a:lnTo>
                    <a:pt x="55029" y="25946"/>
                  </a:lnTo>
                  <a:lnTo>
                    <a:pt x="66598" y="23901"/>
                  </a:lnTo>
                  <a:lnTo>
                    <a:pt x="958529" y="23901"/>
                  </a:lnTo>
                  <a:lnTo>
                    <a:pt x="954343" y="18816"/>
                  </a:lnTo>
                  <a:lnTo>
                    <a:pt x="935128" y="6253"/>
                  </a:lnTo>
                  <a:lnTo>
                    <a:pt x="912876" y="761"/>
                  </a:lnTo>
                  <a:lnTo>
                    <a:pt x="906018" y="0"/>
                  </a:lnTo>
                  <a:close/>
                </a:path>
                <a:path w="979170" h="631189">
                  <a:moveTo>
                    <a:pt x="958529" y="23901"/>
                  </a:moveTo>
                  <a:lnTo>
                    <a:pt x="66598" y="23901"/>
                  </a:lnTo>
                  <a:lnTo>
                    <a:pt x="73152" y="24383"/>
                  </a:lnTo>
                  <a:lnTo>
                    <a:pt x="912113" y="24383"/>
                  </a:lnTo>
                  <a:lnTo>
                    <a:pt x="916686" y="25145"/>
                  </a:lnTo>
                  <a:lnTo>
                    <a:pt x="930938" y="30943"/>
                  </a:lnTo>
                  <a:lnTo>
                    <a:pt x="942808" y="40757"/>
                  </a:lnTo>
                  <a:lnTo>
                    <a:pt x="951142" y="53624"/>
                  </a:lnTo>
                  <a:lnTo>
                    <a:pt x="954786" y="68579"/>
                  </a:lnTo>
                  <a:lnTo>
                    <a:pt x="954786" y="563879"/>
                  </a:lnTo>
                  <a:lnTo>
                    <a:pt x="925497" y="602902"/>
                  </a:lnTo>
                  <a:lnTo>
                    <a:pt x="910590" y="606551"/>
                  </a:lnTo>
                  <a:lnTo>
                    <a:pt x="959949" y="606551"/>
                  </a:lnTo>
                  <a:lnTo>
                    <a:pt x="960405" y="606175"/>
                  </a:lnTo>
                  <a:lnTo>
                    <a:pt x="972903" y="586926"/>
                  </a:lnTo>
                  <a:lnTo>
                    <a:pt x="978408" y="564641"/>
                  </a:lnTo>
                  <a:lnTo>
                    <a:pt x="979169" y="557783"/>
                  </a:lnTo>
                  <a:lnTo>
                    <a:pt x="979169" y="72389"/>
                  </a:lnTo>
                  <a:lnTo>
                    <a:pt x="978408" y="64769"/>
                  </a:lnTo>
                  <a:lnTo>
                    <a:pt x="977646" y="57911"/>
                  </a:lnTo>
                  <a:lnTo>
                    <a:pt x="969016" y="36639"/>
                  </a:lnTo>
                  <a:lnTo>
                    <a:pt x="958529" y="23901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203701" y="3052336"/>
            <a:ext cx="648335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-25" dirty="0">
                <a:latin typeface="Trebuchet MS"/>
                <a:cs typeface="Trebuchet MS"/>
              </a:rPr>
              <a:t>Asia </a:t>
            </a:r>
            <a:r>
              <a:rPr sz="950" b="1" spc="-45" dirty="0">
                <a:latin typeface="Trebuchet MS"/>
                <a:cs typeface="Trebuchet MS"/>
              </a:rPr>
              <a:t>Scale</a:t>
            </a:r>
            <a:r>
              <a:rPr sz="950" b="1" spc="-155" dirty="0">
                <a:latin typeface="Trebuchet MS"/>
                <a:cs typeface="Trebuchet MS"/>
              </a:rPr>
              <a:t> </a:t>
            </a:r>
            <a:r>
              <a:rPr sz="950" b="1" spc="10" dirty="0">
                <a:latin typeface="Trebuchet MS"/>
                <a:cs typeface="Trebuchet MS"/>
              </a:rPr>
              <a:t>D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931414" y="3624071"/>
            <a:ext cx="1085850" cy="730885"/>
            <a:chOff x="2931414" y="3624071"/>
            <a:chExt cx="1085850" cy="730885"/>
          </a:xfrm>
        </p:grpSpPr>
        <p:sp>
          <p:nvSpPr>
            <p:cNvPr id="45" name="object 45"/>
            <p:cNvSpPr/>
            <p:nvPr/>
          </p:nvSpPr>
          <p:spPr>
            <a:xfrm>
              <a:off x="2943606" y="3635501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810"/>
                  </a:lnTo>
                  <a:lnTo>
                    <a:pt x="17907" y="17907"/>
                  </a:lnTo>
                  <a:lnTo>
                    <a:pt x="4810" y="37290"/>
                  </a:lnTo>
                  <a:lnTo>
                    <a:pt x="0" y="60960"/>
                  </a:lnTo>
                  <a:lnTo>
                    <a:pt x="0" y="546354"/>
                  </a:lnTo>
                  <a:lnTo>
                    <a:pt x="4810" y="569904"/>
                  </a:lnTo>
                  <a:lnTo>
                    <a:pt x="17907" y="589026"/>
                  </a:lnTo>
                  <a:lnTo>
                    <a:pt x="37290" y="601860"/>
                  </a:lnTo>
                  <a:lnTo>
                    <a:pt x="60960" y="606552"/>
                  </a:lnTo>
                  <a:lnTo>
                    <a:pt x="894588" y="606552"/>
                  </a:lnTo>
                  <a:lnTo>
                    <a:pt x="918257" y="601860"/>
                  </a:lnTo>
                  <a:lnTo>
                    <a:pt x="937641" y="589026"/>
                  </a:lnTo>
                  <a:lnTo>
                    <a:pt x="950737" y="569904"/>
                  </a:lnTo>
                  <a:lnTo>
                    <a:pt x="955547" y="546354"/>
                  </a:lnTo>
                  <a:lnTo>
                    <a:pt x="955547" y="60960"/>
                  </a:lnTo>
                  <a:lnTo>
                    <a:pt x="950737" y="37290"/>
                  </a:lnTo>
                  <a:lnTo>
                    <a:pt x="937641" y="17907"/>
                  </a:lnTo>
                  <a:lnTo>
                    <a:pt x="918257" y="4810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31414" y="3624071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70" h="630554">
                  <a:moveTo>
                    <a:pt x="913638" y="0"/>
                  </a:moveTo>
                  <a:lnTo>
                    <a:pt x="72390" y="0"/>
                  </a:lnTo>
                  <a:lnTo>
                    <a:pt x="49819" y="3456"/>
                  </a:lnTo>
                  <a:lnTo>
                    <a:pt x="13679" y="30416"/>
                  </a:lnTo>
                  <a:lnTo>
                    <a:pt x="0" y="72389"/>
                  </a:lnTo>
                  <a:lnTo>
                    <a:pt x="0" y="558545"/>
                  </a:lnTo>
                  <a:lnTo>
                    <a:pt x="15182" y="601679"/>
                  </a:lnTo>
                  <a:lnTo>
                    <a:pt x="45834" y="625139"/>
                  </a:lnTo>
                  <a:lnTo>
                    <a:pt x="73152" y="630173"/>
                  </a:lnTo>
                  <a:lnTo>
                    <a:pt x="907541" y="630173"/>
                  </a:lnTo>
                  <a:lnTo>
                    <a:pt x="914400" y="629411"/>
                  </a:lnTo>
                  <a:lnTo>
                    <a:pt x="922019" y="628649"/>
                  </a:lnTo>
                  <a:lnTo>
                    <a:pt x="943658" y="620048"/>
                  </a:lnTo>
                  <a:lnTo>
                    <a:pt x="960061" y="606551"/>
                  </a:lnTo>
                  <a:lnTo>
                    <a:pt x="73152" y="606551"/>
                  </a:lnTo>
                  <a:lnTo>
                    <a:pt x="57167" y="603652"/>
                  </a:lnTo>
                  <a:lnTo>
                    <a:pt x="43753" y="596717"/>
                  </a:lnTo>
                  <a:lnTo>
                    <a:pt x="33227" y="585936"/>
                  </a:lnTo>
                  <a:lnTo>
                    <a:pt x="25908" y="571499"/>
                  </a:lnTo>
                  <a:lnTo>
                    <a:pt x="24384" y="562355"/>
                  </a:lnTo>
                  <a:lnTo>
                    <a:pt x="24384" y="67055"/>
                  </a:lnTo>
                  <a:lnTo>
                    <a:pt x="42672" y="34289"/>
                  </a:lnTo>
                  <a:lnTo>
                    <a:pt x="46482" y="31241"/>
                  </a:lnTo>
                  <a:lnTo>
                    <a:pt x="50292" y="28955"/>
                  </a:lnTo>
                  <a:lnTo>
                    <a:pt x="58204" y="26454"/>
                  </a:lnTo>
                  <a:lnTo>
                    <a:pt x="64300" y="22898"/>
                  </a:lnTo>
                  <a:lnTo>
                    <a:pt x="959030" y="22898"/>
                  </a:lnTo>
                  <a:lnTo>
                    <a:pt x="955086" y="18126"/>
                  </a:lnTo>
                  <a:lnTo>
                    <a:pt x="935813" y="5747"/>
                  </a:lnTo>
                  <a:lnTo>
                    <a:pt x="913638" y="0"/>
                  </a:lnTo>
                  <a:close/>
                </a:path>
                <a:path w="979170" h="630554">
                  <a:moveTo>
                    <a:pt x="959030" y="22898"/>
                  </a:moveTo>
                  <a:lnTo>
                    <a:pt x="64300" y="22898"/>
                  </a:lnTo>
                  <a:lnTo>
                    <a:pt x="73152" y="23621"/>
                  </a:lnTo>
                  <a:lnTo>
                    <a:pt x="912113" y="23621"/>
                  </a:lnTo>
                  <a:lnTo>
                    <a:pt x="917447" y="24383"/>
                  </a:lnTo>
                  <a:lnTo>
                    <a:pt x="932066" y="30570"/>
                  </a:lnTo>
                  <a:lnTo>
                    <a:pt x="943413" y="40014"/>
                  </a:lnTo>
                  <a:lnTo>
                    <a:pt x="951302" y="52501"/>
                  </a:lnTo>
                  <a:lnTo>
                    <a:pt x="955547" y="67817"/>
                  </a:lnTo>
                  <a:lnTo>
                    <a:pt x="955547" y="563117"/>
                  </a:lnTo>
                  <a:lnTo>
                    <a:pt x="925809" y="602430"/>
                  </a:lnTo>
                  <a:lnTo>
                    <a:pt x="906018" y="606551"/>
                  </a:lnTo>
                  <a:lnTo>
                    <a:pt x="960061" y="606551"/>
                  </a:lnTo>
                  <a:lnTo>
                    <a:pt x="960929" y="605837"/>
                  </a:lnTo>
                  <a:lnTo>
                    <a:pt x="973033" y="587030"/>
                  </a:lnTo>
                  <a:lnTo>
                    <a:pt x="979169" y="564641"/>
                  </a:lnTo>
                  <a:lnTo>
                    <a:pt x="979169" y="64769"/>
                  </a:lnTo>
                  <a:lnTo>
                    <a:pt x="977646" y="57149"/>
                  </a:lnTo>
                  <a:lnTo>
                    <a:pt x="969636" y="35729"/>
                  </a:lnTo>
                  <a:lnTo>
                    <a:pt x="959030" y="228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44190" y="3732275"/>
              <a:ext cx="966977" cy="6172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38094" y="3724655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70" h="630554">
                  <a:moveTo>
                    <a:pt x="912876" y="0"/>
                  </a:moveTo>
                  <a:lnTo>
                    <a:pt x="71628" y="0"/>
                  </a:lnTo>
                  <a:lnTo>
                    <a:pt x="48582" y="4204"/>
                  </a:lnTo>
                  <a:lnTo>
                    <a:pt x="28679" y="14606"/>
                  </a:lnTo>
                  <a:lnTo>
                    <a:pt x="13106" y="30659"/>
                  </a:lnTo>
                  <a:lnTo>
                    <a:pt x="3048" y="51815"/>
                  </a:lnTo>
                  <a:lnTo>
                    <a:pt x="0" y="65531"/>
                  </a:lnTo>
                  <a:lnTo>
                    <a:pt x="0" y="566165"/>
                  </a:lnTo>
                  <a:lnTo>
                    <a:pt x="14525" y="601622"/>
                  </a:lnTo>
                  <a:lnTo>
                    <a:pt x="46634" y="625503"/>
                  </a:lnTo>
                  <a:lnTo>
                    <a:pt x="72390" y="630173"/>
                  </a:lnTo>
                  <a:lnTo>
                    <a:pt x="914400" y="630173"/>
                  </a:lnTo>
                  <a:lnTo>
                    <a:pt x="921258" y="628649"/>
                  </a:lnTo>
                  <a:lnTo>
                    <a:pt x="942624" y="620620"/>
                  </a:lnTo>
                  <a:lnTo>
                    <a:pt x="959764" y="606551"/>
                  </a:lnTo>
                  <a:lnTo>
                    <a:pt x="72390" y="606551"/>
                  </a:lnTo>
                  <a:lnTo>
                    <a:pt x="57079" y="604377"/>
                  </a:lnTo>
                  <a:lnTo>
                    <a:pt x="25908" y="571499"/>
                  </a:lnTo>
                  <a:lnTo>
                    <a:pt x="23622" y="562355"/>
                  </a:lnTo>
                  <a:lnTo>
                    <a:pt x="23622" y="67055"/>
                  </a:lnTo>
                  <a:lnTo>
                    <a:pt x="25146" y="62483"/>
                  </a:lnTo>
                  <a:lnTo>
                    <a:pt x="25908" y="57149"/>
                  </a:lnTo>
                  <a:lnTo>
                    <a:pt x="27432" y="53339"/>
                  </a:lnTo>
                  <a:lnTo>
                    <a:pt x="31597" y="43980"/>
                  </a:lnTo>
                  <a:lnTo>
                    <a:pt x="34848" y="41236"/>
                  </a:lnTo>
                  <a:lnTo>
                    <a:pt x="41910" y="34289"/>
                  </a:lnTo>
                  <a:lnTo>
                    <a:pt x="49530" y="29717"/>
                  </a:lnTo>
                  <a:lnTo>
                    <a:pt x="60426" y="24129"/>
                  </a:lnTo>
                  <a:lnTo>
                    <a:pt x="68580" y="24129"/>
                  </a:lnTo>
                  <a:lnTo>
                    <a:pt x="73152" y="23621"/>
                  </a:lnTo>
                  <a:lnTo>
                    <a:pt x="958937" y="23621"/>
                  </a:lnTo>
                  <a:lnTo>
                    <a:pt x="954433" y="18207"/>
                  </a:lnTo>
                  <a:lnTo>
                    <a:pt x="935465" y="6098"/>
                  </a:lnTo>
                  <a:lnTo>
                    <a:pt x="912876" y="0"/>
                  </a:lnTo>
                  <a:close/>
                </a:path>
                <a:path w="979170" h="630554">
                  <a:moveTo>
                    <a:pt x="958937" y="23621"/>
                  </a:moveTo>
                  <a:lnTo>
                    <a:pt x="906018" y="23621"/>
                  </a:lnTo>
                  <a:lnTo>
                    <a:pt x="912113" y="24383"/>
                  </a:lnTo>
                  <a:lnTo>
                    <a:pt x="916686" y="25145"/>
                  </a:lnTo>
                  <a:lnTo>
                    <a:pt x="930899" y="30506"/>
                  </a:lnTo>
                  <a:lnTo>
                    <a:pt x="942760" y="40166"/>
                  </a:lnTo>
                  <a:lnTo>
                    <a:pt x="951109" y="52985"/>
                  </a:lnTo>
                  <a:lnTo>
                    <a:pt x="954786" y="67817"/>
                  </a:lnTo>
                  <a:lnTo>
                    <a:pt x="954786" y="563117"/>
                  </a:lnTo>
                  <a:lnTo>
                    <a:pt x="925936" y="602336"/>
                  </a:lnTo>
                  <a:lnTo>
                    <a:pt x="910590" y="606551"/>
                  </a:lnTo>
                  <a:lnTo>
                    <a:pt x="959764" y="606551"/>
                  </a:lnTo>
                  <a:lnTo>
                    <a:pt x="960367" y="606056"/>
                  </a:lnTo>
                  <a:lnTo>
                    <a:pt x="972843" y="586787"/>
                  </a:lnTo>
                  <a:lnTo>
                    <a:pt x="978408" y="564641"/>
                  </a:lnTo>
                  <a:lnTo>
                    <a:pt x="979169" y="557783"/>
                  </a:lnTo>
                  <a:lnTo>
                    <a:pt x="979169" y="71627"/>
                  </a:lnTo>
                  <a:lnTo>
                    <a:pt x="978408" y="64769"/>
                  </a:lnTo>
                  <a:lnTo>
                    <a:pt x="977646" y="57149"/>
                  </a:lnTo>
                  <a:lnTo>
                    <a:pt x="968815" y="35499"/>
                  </a:lnTo>
                  <a:lnTo>
                    <a:pt x="958937" y="23621"/>
                  </a:lnTo>
                  <a:close/>
                </a:path>
                <a:path w="979170" h="630554">
                  <a:moveTo>
                    <a:pt x="68580" y="24129"/>
                  </a:moveTo>
                  <a:lnTo>
                    <a:pt x="60426" y="24129"/>
                  </a:lnTo>
                  <a:lnTo>
                    <a:pt x="62064" y="24853"/>
                  </a:lnTo>
                  <a:lnTo>
                    <a:pt x="68580" y="24129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07689" y="3772823"/>
            <a:ext cx="839469" cy="509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ts val="930"/>
              </a:lnSpc>
              <a:spcBef>
                <a:spcPts val="200"/>
              </a:spcBef>
            </a:pPr>
            <a:r>
              <a:rPr sz="850" b="1" spc="-55" dirty="0">
                <a:latin typeface="Trebuchet MS"/>
                <a:cs typeface="Trebuchet MS"/>
              </a:rPr>
              <a:t>Acute </a:t>
            </a:r>
            <a:r>
              <a:rPr sz="850" b="1" spc="-45" dirty="0">
                <a:latin typeface="Trebuchet MS"/>
                <a:cs typeface="Trebuchet MS"/>
              </a:rPr>
              <a:t>Spinal </a:t>
            </a:r>
            <a:r>
              <a:rPr sz="850" b="1" spc="-55" dirty="0">
                <a:latin typeface="Trebuchet MS"/>
                <a:cs typeface="Trebuchet MS"/>
              </a:rPr>
              <a:t>Cord  Injury ‐  </a:t>
            </a:r>
            <a:r>
              <a:rPr sz="850" b="1" spc="-45" dirty="0">
                <a:latin typeface="Trebuchet MS"/>
                <a:cs typeface="Trebuchet MS"/>
              </a:rPr>
              <a:t>Neurological  </a:t>
            </a:r>
            <a:r>
              <a:rPr sz="850" b="1" spc="-55" dirty="0">
                <a:latin typeface="Trebuchet MS"/>
                <a:cs typeface="Trebuchet MS"/>
              </a:rPr>
              <a:t>deficit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347722" y="4507991"/>
            <a:ext cx="1085850" cy="731520"/>
            <a:chOff x="2347722" y="4507991"/>
            <a:chExt cx="1085850" cy="731520"/>
          </a:xfrm>
        </p:grpSpPr>
        <p:sp>
          <p:nvSpPr>
            <p:cNvPr id="51" name="object 51"/>
            <p:cNvSpPr/>
            <p:nvPr/>
          </p:nvSpPr>
          <p:spPr>
            <a:xfrm>
              <a:off x="2359914" y="4520183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691"/>
                  </a:lnTo>
                  <a:lnTo>
                    <a:pt x="17907" y="17526"/>
                  </a:lnTo>
                  <a:lnTo>
                    <a:pt x="4810" y="36647"/>
                  </a:lnTo>
                  <a:lnTo>
                    <a:pt x="0" y="60198"/>
                  </a:lnTo>
                  <a:lnTo>
                    <a:pt x="0" y="545592"/>
                  </a:lnTo>
                  <a:lnTo>
                    <a:pt x="4810" y="569261"/>
                  </a:lnTo>
                  <a:lnTo>
                    <a:pt x="17907" y="588645"/>
                  </a:lnTo>
                  <a:lnTo>
                    <a:pt x="37290" y="601741"/>
                  </a:lnTo>
                  <a:lnTo>
                    <a:pt x="60960" y="606552"/>
                  </a:lnTo>
                  <a:lnTo>
                    <a:pt x="894588" y="606552"/>
                  </a:lnTo>
                  <a:lnTo>
                    <a:pt x="918257" y="601741"/>
                  </a:lnTo>
                  <a:lnTo>
                    <a:pt x="937641" y="588645"/>
                  </a:lnTo>
                  <a:lnTo>
                    <a:pt x="950737" y="569261"/>
                  </a:lnTo>
                  <a:lnTo>
                    <a:pt x="955547" y="545592"/>
                  </a:lnTo>
                  <a:lnTo>
                    <a:pt x="955547" y="60198"/>
                  </a:lnTo>
                  <a:lnTo>
                    <a:pt x="950737" y="36647"/>
                  </a:lnTo>
                  <a:lnTo>
                    <a:pt x="937641" y="17526"/>
                  </a:lnTo>
                  <a:lnTo>
                    <a:pt x="918257" y="4691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47722" y="4507991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70" h="630554">
                  <a:moveTo>
                    <a:pt x="906780" y="0"/>
                  </a:moveTo>
                  <a:lnTo>
                    <a:pt x="72390" y="0"/>
                  </a:lnTo>
                  <a:lnTo>
                    <a:pt x="48775" y="4376"/>
                  </a:lnTo>
                  <a:lnTo>
                    <a:pt x="14075" y="30473"/>
                  </a:lnTo>
                  <a:lnTo>
                    <a:pt x="762" y="66293"/>
                  </a:lnTo>
                  <a:lnTo>
                    <a:pt x="0" y="72389"/>
                  </a:lnTo>
                  <a:lnTo>
                    <a:pt x="0" y="558545"/>
                  </a:lnTo>
                  <a:lnTo>
                    <a:pt x="762" y="566165"/>
                  </a:lnTo>
                  <a:lnTo>
                    <a:pt x="15182" y="601679"/>
                  </a:lnTo>
                  <a:lnTo>
                    <a:pt x="46964" y="625559"/>
                  </a:lnTo>
                  <a:lnTo>
                    <a:pt x="73152" y="630173"/>
                  </a:lnTo>
                  <a:lnTo>
                    <a:pt x="914400" y="630173"/>
                  </a:lnTo>
                  <a:lnTo>
                    <a:pt x="922019" y="628649"/>
                  </a:lnTo>
                  <a:lnTo>
                    <a:pt x="943152" y="621013"/>
                  </a:lnTo>
                  <a:lnTo>
                    <a:pt x="960358" y="606551"/>
                  </a:lnTo>
                  <a:lnTo>
                    <a:pt x="73152" y="606551"/>
                  </a:lnTo>
                  <a:lnTo>
                    <a:pt x="57728" y="604428"/>
                  </a:lnTo>
                  <a:lnTo>
                    <a:pt x="44057" y="597203"/>
                  </a:lnTo>
                  <a:lnTo>
                    <a:pt x="33123" y="586079"/>
                  </a:lnTo>
                  <a:lnTo>
                    <a:pt x="25908" y="572261"/>
                  </a:lnTo>
                  <a:lnTo>
                    <a:pt x="25146" y="566927"/>
                  </a:lnTo>
                  <a:lnTo>
                    <a:pt x="24384" y="562355"/>
                  </a:lnTo>
                  <a:lnTo>
                    <a:pt x="24384" y="67055"/>
                  </a:lnTo>
                  <a:lnTo>
                    <a:pt x="25146" y="62483"/>
                  </a:lnTo>
                  <a:lnTo>
                    <a:pt x="28194" y="53339"/>
                  </a:lnTo>
                  <a:lnTo>
                    <a:pt x="31711" y="45491"/>
                  </a:lnTo>
                  <a:lnTo>
                    <a:pt x="35648" y="40119"/>
                  </a:lnTo>
                  <a:lnTo>
                    <a:pt x="42672" y="35051"/>
                  </a:lnTo>
                  <a:lnTo>
                    <a:pt x="46482" y="32003"/>
                  </a:lnTo>
                  <a:lnTo>
                    <a:pt x="50292" y="29717"/>
                  </a:lnTo>
                  <a:lnTo>
                    <a:pt x="58902" y="24434"/>
                  </a:lnTo>
                  <a:lnTo>
                    <a:pt x="69629" y="24434"/>
                  </a:lnTo>
                  <a:lnTo>
                    <a:pt x="73914" y="23621"/>
                  </a:lnTo>
                  <a:lnTo>
                    <a:pt x="959281" y="23621"/>
                  </a:lnTo>
                  <a:lnTo>
                    <a:pt x="954928" y="18259"/>
                  </a:lnTo>
                  <a:lnTo>
                    <a:pt x="935962" y="5961"/>
                  </a:lnTo>
                  <a:lnTo>
                    <a:pt x="913638" y="761"/>
                  </a:lnTo>
                  <a:lnTo>
                    <a:pt x="906780" y="0"/>
                  </a:lnTo>
                  <a:close/>
                </a:path>
                <a:path w="979170" h="630554">
                  <a:moveTo>
                    <a:pt x="959281" y="23621"/>
                  </a:moveTo>
                  <a:lnTo>
                    <a:pt x="73913" y="23621"/>
                  </a:lnTo>
                  <a:lnTo>
                    <a:pt x="912113" y="24383"/>
                  </a:lnTo>
                  <a:lnTo>
                    <a:pt x="917447" y="25145"/>
                  </a:lnTo>
                  <a:lnTo>
                    <a:pt x="932087" y="31359"/>
                  </a:lnTo>
                  <a:lnTo>
                    <a:pt x="943508" y="40733"/>
                  </a:lnTo>
                  <a:lnTo>
                    <a:pt x="951423" y="53172"/>
                  </a:lnTo>
                  <a:lnTo>
                    <a:pt x="955547" y="68579"/>
                  </a:lnTo>
                  <a:lnTo>
                    <a:pt x="955547" y="563879"/>
                  </a:lnTo>
                  <a:lnTo>
                    <a:pt x="926136" y="602518"/>
                  </a:lnTo>
                  <a:lnTo>
                    <a:pt x="911352" y="606551"/>
                  </a:lnTo>
                  <a:lnTo>
                    <a:pt x="960358" y="606551"/>
                  </a:lnTo>
                  <a:lnTo>
                    <a:pt x="960982" y="606028"/>
                  </a:lnTo>
                  <a:lnTo>
                    <a:pt x="973617" y="586351"/>
                  </a:lnTo>
                  <a:lnTo>
                    <a:pt x="979169" y="564641"/>
                  </a:lnTo>
                  <a:lnTo>
                    <a:pt x="979169" y="64769"/>
                  </a:lnTo>
                  <a:lnTo>
                    <a:pt x="977646" y="57149"/>
                  </a:lnTo>
                  <a:lnTo>
                    <a:pt x="969252" y="35905"/>
                  </a:lnTo>
                  <a:lnTo>
                    <a:pt x="959281" y="23621"/>
                  </a:lnTo>
                  <a:close/>
                </a:path>
                <a:path w="979170" h="630554">
                  <a:moveTo>
                    <a:pt x="69629" y="24434"/>
                  </a:moveTo>
                  <a:lnTo>
                    <a:pt x="58902" y="24434"/>
                  </a:lnTo>
                  <a:lnTo>
                    <a:pt x="64274" y="25450"/>
                  </a:lnTo>
                  <a:lnTo>
                    <a:pt x="69629" y="24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61260" y="4616957"/>
              <a:ext cx="966215" cy="6164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54402" y="4609337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70" h="630554">
                  <a:moveTo>
                    <a:pt x="912876" y="0"/>
                  </a:moveTo>
                  <a:lnTo>
                    <a:pt x="71628" y="0"/>
                  </a:lnTo>
                  <a:lnTo>
                    <a:pt x="48784" y="3456"/>
                  </a:lnTo>
                  <a:lnTo>
                    <a:pt x="13154" y="30416"/>
                  </a:lnTo>
                  <a:lnTo>
                    <a:pt x="0" y="65531"/>
                  </a:lnTo>
                  <a:lnTo>
                    <a:pt x="0" y="565403"/>
                  </a:lnTo>
                  <a:lnTo>
                    <a:pt x="1524" y="573023"/>
                  </a:lnTo>
                  <a:lnTo>
                    <a:pt x="3048" y="579881"/>
                  </a:lnTo>
                  <a:lnTo>
                    <a:pt x="6096" y="585977"/>
                  </a:lnTo>
                  <a:lnTo>
                    <a:pt x="10134" y="594771"/>
                  </a:lnTo>
                  <a:lnTo>
                    <a:pt x="38100" y="621791"/>
                  </a:lnTo>
                  <a:lnTo>
                    <a:pt x="72390" y="630173"/>
                  </a:lnTo>
                  <a:lnTo>
                    <a:pt x="906780" y="630173"/>
                  </a:lnTo>
                  <a:lnTo>
                    <a:pt x="914400" y="629411"/>
                  </a:lnTo>
                  <a:lnTo>
                    <a:pt x="921258" y="628649"/>
                  </a:lnTo>
                  <a:lnTo>
                    <a:pt x="942958" y="619935"/>
                  </a:lnTo>
                  <a:lnTo>
                    <a:pt x="959196" y="606551"/>
                  </a:lnTo>
                  <a:lnTo>
                    <a:pt x="905256" y="606551"/>
                  </a:lnTo>
                  <a:lnTo>
                    <a:pt x="72390" y="605789"/>
                  </a:lnTo>
                  <a:lnTo>
                    <a:pt x="32476" y="585396"/>
                  </a:lnTo>
                  <a:lnTo>
                    <a:pt x="23622" y="561593"/>
                  </a:lnTo>
                  <a:lnTo>
                    <a:pt x="23622" y="66293"/>
                  </a:lnTo>
                  <a:lnTo>
                    <a:pt x="24384" y="61721"/>
                  </a:lnTo>
                  <a:lnTo>
                    <a:pt x="27432" y="52577"/>
                  </a:lnTo>
                  <a:lnTo>
                    <a:pt x="32829" y="43281"/>
                  </a:lnTo>
                  <a:lnTo>
                    <a:pt x="32613" y="41325"/>
                  </a:lnTo>
                  <a:lnTo>
                    <a:pt x="41910" y="34289"/>
                  </a:lnTo>
                  <a:lnTo>
                    <a:pt x="45720" y="31241"/>
                  </a:lnTo>
                  <a:lnTo>
                    <a:pt x="49530" y="28955"/>
                  </a:lnTo>
                  <a:lnTo>
                    <a:pt x="57353" y="26708"/>
                  </a:lnTo>
                  <a:lnTo>
                    <a:pt x="64731" y="22555"/>
                  </a:lnTo>
                  <a:lnTo>
                    <a:pt x="958111" y="22555"/>
                  </a:lnTo>
                  <a:lnTo>
                    <a:pt x="954371" y="18045"/>
                  </a:lnTo>
                  <a:lnTo>
                    <a:pt x="934991" y="5663"/>
                  </a:lnTo>
                  <a:lnTo>
                    <a:pt x="912876" y="0"/>
                  </a:lnTo>
                  <a:close/>
                </a:path>
                <a:path w="979170" h="630554">
                  <a:moveTo>
                    <a:pt x="958111" y="22555"/>
                  </a:moveTo>
                  <a:lnTo>
                    <a:pt x="64731" y="22555"/>
                  </a:lnTo>
                  <a:lnTo>
                    <a:pt x="73152" y="23621"/>
                  </a:lnTo>
                  <a:lnTo>
                    <a:pt x="912113" y="23621"/>
                  </a:lnTo>
                  <a:lnTo>
                    <a:pt x="916686" y="24383"/>
                  </a:lnTo>
                  <a:lnTo>
                    <a:pt x="930863" y="30245"/>
                  </a:lnTo>
                  <a:lnTo>
                    <a:pt x="942760" y="40052"/>
                  </a:lnTo>
                  <a:lnTo>
                    <a:pt x="951145" y="52883"/>
                  </a:lnTo>
                  <a:lnTo>
                    <a:pt x="954786" y="67817"/>
                  </a:lnTo>
                  <a:lnTo>
                    <a:pt x="954786" y="563117"/>
                  </a:lnTo>
                  <a:lnTo>
                    <a:pt x="925497" y="602140"/>
                  </a:lnTo>
                  <a:lnTo>
                    <a:pt x="905256" y="606551"/>
                  </a:lnTo>
                  <a:lnTo>
                    <a:pt x="959196" y="606551"/>
                  </a:lnTo>
                  <a:lnTo>
                    <a:pt x="960439" y="605528"/>
                  </a:lnTo>
                  <a:lnTo>
                    <a:pt x="972616" y="586489"/>
                  </a:lnTo>
                  <a:lnTo>
                    <a:pt x="978408" y="563879"/>
                  </a:lnTo>
                  <a:lnTo>
                    <a:pt x="979169" y="557783"/>
                  </a:lnTo>
                  <a:lnTo>
                    <a:pt x="979169" y="71627"/>
                  </a:lnTo>
                  <a:lnTo>
                    <a:pt x="978408" y="64007"/>
                  </a:lnTo>
                  <a:lnTo>
                    <a:pt x="976884" y="57149"/>
                  </a:lnTo>
                  <a:lnTo>
                    <a:pt x="969006" y="35691"/>
                  </a:lnTo>
                  <a:lnTo>
                    <a:pt x="958111" y="2255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546095" y="4598069"/>
            <a:ext cx="795020" cy="6273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ts val="930"/>
              </a:lnSpc>
              <a:spcBef>
                <a:spcPts val="200"/>
              </a:spcBef>
            </a:pPr>
            <a:r>
              <a:rPr sz="850" b="1" spc="-45" dirty="0">
                <a:latin typeface="Trebuchet MS"/>
                <a:cs typeface="Trebuchet MS"/>
              </a:rPr>
              <a:t>Residual</a:t>
            </a:r>
            <a:r>
              <a:rPr sz="850" b="1" spc="-125" dirty="0">
                <a:latin typeface="Trebuchet MS"/>
                <a:cs typeface="Trebuchet MS"/>
              </a:rPr>
              <a:t> </a:t>
            </a:r>
            <a:r>
              <a:rPr sz="850" b="1" spc="-45" dirty="0">
                <a:latin typeface="Trebuchet MS"/>
                <a:cs typeface="Trebuchet MS"/>
              </a:rPr>
              <a:t>Damage  but walks </a:t>
            </a:r>
            <a:r>
              <a:rPr sz="850" b="1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WITH </a:t>
            </a:r>
            <a:r>
              <a:rPr sz="850" b="1" spc="-40" dirty="0">
                <a:latin typeface="Trebuchet MS"/>
                <a:cs typeface="Trebuchet MS"/>
              </a:rPr>
              <a:t> </a:t>
            </a:r>
            <a:r>
              <a:rPr sz="850" b="1" spc="-45" dirty="0">
                <a:latin typeface="Trebuchet MS"/>
                <a:cs typeface="Trebuchet MS"/>
              </a:rPr>
              <a:t>assistive </a:t>
            </a:r>
            <a:r>
              <a:rPr sz="850" b="1" spc="-55" dirty="0">
                <a:latin typeface="Trebuchet MS"/>
                <a:cs typeface="Trebuchet MS"/>
              </a:rPr>
              <a:t>devices  </a:t>
            </a:r>
            <a:r>
              <a:rPr sz="850" b="1" spc="-45" dirty="0">
                <a:latin typeface="Trebuchet MS"/>
                <a:cs typeface="Trebuchet MS"/>
              </a:rPr>
              <a:t>and may </a:t>
            </a:r>
            <a:r>
              <a:rPr sz="850" b="1" spc="-55" dirty="0">
                <a:latin typeface="Trebuchet MS"/>
                <a:cs typeface="Trebuchet MS"/>
              </a:rPr>
              <a:t>be </a:t>
            </a:r>
            <a:r>
              <a:rPr sz="850" b="1" spc="-50" dirty="0">
                <a:latin typeface="Trebuchet MS"/>
                <a:cs typeface="Trebuchet MS"/>
              </a:rPr>
              <a:t>in </a:t>
            </a:r>
            <a:r>
              <a:rPr sz="850" b="1" spc="-35" dirty="0">
                <a:latin typeface="Trebuchet MS"/>
                <a:cs typeface="Trebuchet MS"/>
              </a:rPr>
              <a:t>a  </a:t>
            </a:r>
            <a:r>
              <a:rPr sz="850" b="1" spc="-55" dirty="0">
                <a:latin typeface="Trebuchet MS"/>
                <a:cs typeface="Trebuchet MS"/>
              </a:rPr>
              <a:t>wheelchair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515105" y="4507991"/>
            <a:ext cx="1085850" cy="731520"/>
            <a:chOff x="3515105" y="4507991"/>
            <a:chExt cx="1085850" cy="731520"/>
          </a:xfrm>
        </p:grpSpPr>
        <p:sp>
          <p:nvSpPr>
            <p:cNvPr id="57" name="object 57"/>
            <p:cNvSpPr/>
            <p:nvPr/>
          </p:nvSpPr>
          <p:spPr>
            <a:xfrm>
              <a:off x="3527297" y="4520183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691"/>
                  </a:lnTo>
                  <a:lnTo>
                    <a:pt x="17907" y="17526"/>
                  </a:lnTo>
                  <a:lnTo>
                    <a:pt x="4810" y="36647"/>
                  </a:lnTo>
                  <a:lnTo>
                    <a:pt x="0" y="60198"/>
                  </a:lnTo>
                  <a:lnTo>
                    <a:pt x="0" y="545592"/>
                  </a:lnTo>
                  <a:lnTo>
                    <a:pt x="4810" y="569261"/>
                  </a:lnTo>
                  <a:lnTo>
                    <a:pt x="17907" y="588645"/>
                  </a:lnTo>
                  <a:lnTo>
                    <a:pt x="37290" y="601741"/>
                  </a:lnTo>
                  <a:lnTo>
                    <a:pt x="60960" y="606552"/>
                  </a:lnTo>
                  <a:lnTo>
                    <a:pt x="894588" y="606552"/>
                  </a:lnTo>
                  <a:lnTo>
                    <a:pt x="918257" y="601741"/>
                  </a:lnTo>
                  <a:lnTo>
                    <a:pt x="937641" y="588645"/>
                  </a:lnTo>
                  <a:lnTo>
                    <a:pt x="950737" y="569261"/>
                  </a:lnTo>
                  <a:lnTo>
                    <a:pt x="955547" y="545592"/>
                  </a:lnTo>
                  <a:lnTo>
                    <a:pt x="955547" y="60198"/>
                  </a:lnTo>
                  <a:lnTo>
                    <a:pt x="950737" y="36647"/>
                  </a:lnTo>
                  <a:lnTo>
                    <a:pt x="937641" y="17526"/>
                  </a:lnTo>
                  <a:lnTo>
                    <a:pt x="918257" y="4691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15105" y="4507991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70" h="630554">
                  <a:moveTo>
                    <a:pt x="906780" y="0"/>
                  </a:moveTo>
                  <a:lnTo>
                    <a:pt x="72390" y="0"/>
                  </a:lnTo>
                  <a:lnTo>
                    <a:pt x="49613" y="4090"/>
                  </a:lnTo>
                  <a:lnTo>
                    <a:pt x="13705" y="30887"/>
                  </a:lnTo>
                  <a:lnTo>
                    <a:pt x="762" y="66293"/>
                  </a:lnTo>
                  <a:lnTo>
                    <a:pt x="0" y="72389"/>
                  </a:lnTo>
                  <a:lnTo>
                    <a:pt x="0" y="558545"/>
                  </a:lnTo>
                  <a:lnTo>
                    <a:pt x="762" y="566165"/>
                  </a:lnTo>
                  <a:lnTo>
                    <a:pt x="15182" y="601679"/>
                  </a:lnTo>
                  <a:lnTo>
                    <a:pt x="46964" y="625559"/>
                  </a:lnTo>
                  <a:lnTo>
                    <a:pt x="73152" y="630173"/>
                  </a:lnTo>
                  <a:lnTo>
                    <a:pt x="914400" y="630173"/>
                  </a:lnTo>
                  <a:lnTo>
                    <a:pt x="922019" y="628649"/>
                  </a:lnTo>
                  <a:lnTo>
                    <a:pt x="943158" y="621007"/>
                  </a:lnTo>
                  <a:lnTo>
                    <a:pt x="960357" y="606551"/>
                  </a:lnTo>
                  <a:lnTo>
                    <a:pt x="73152" y="606551"/>
                  </a:lnTo>
                  <a:lnTo>
                    <a:pt x="57542" y="604329"/>
                  </a:lnTo>
                  <a:lnTo>
                    <a:pt x="43886" y="597017"/>
                  </a:lnTo>
                  <a:lnTo>
                    <a:pt x="33052" y="585710"/>
                  </a:lnTo>
                  <a:lnTo>
                    <a:pt x="25908" y="571499"/>
                  </a:lnTo>
                  <a:lnTo>
                    <a:pt x="24384" y="562355"/>
                  </a:lnTo>
                  <a:lnTo>
                    <a:pt x="24384" y="67055"/>
                  </a:lnTo>
                  <a:lnTo>
                    <a:pt x="42672" y="35051"/>
                  </a:lnTo>
                  <a:lnTo>
                    <a:pt x="46482" y="32003"/>
                  </a:lnTo>
                  <a:lnTo>
                    <a:pt x="50292" y="29717"/>
                  </a:lnTo>
                  <a:lnTo>
                    <a:pt x="58902" y="24434"/>
                  </a:lnTo>
                  <a:lnTo>
                    <a:pt x="69629" y="24434"/>
                  </a:lnTo>
                  <a:lnTo>
                    <a:pt x="73914" y="23621"/>
                  </a:lnTo>
                  <a:lnTo>
                    <a:pt x="959317" y="23621"/>
                  </a:lnTo>
                  <a:lnTo>
                    <a:pt x="954938" y="18292"/>
                  </a:lnTo>
                  <a:lnTo>
                    <a:pt x="935669" y="5831"/>
                  </a:lnTo>
                  <a:lnTo>
                    <a:pt x="913638" y="761"/>
                  </a:lnTo>
                  <a:lnTo>
                    <a:pt x="906780" y="0"/>
                  </a:lnTo>
                  <a:close/>
                </a:path>
                <a:path w="979170" h="630554">
                  <a:moveTo>
                    <a:pt x="959317" y="23621"/>
                  </a:moveTo>
                  <a:lnTo>
                    <a:pt x="73913" y="23621"/>
                  </a:lnTo>
                  <a:lnTo>
                    <a:pt x="912113" y="24383"/>
                  </a:lnTo>
                  <a:lnTo>
                    <a:pt x="917447" y="25145"/>
                  </a:lnTo>
                  <a:lnTo>
                    <a:pt x="932262" y="31480"/>
                  </a:lnTo>
                  <a:lnTo>
                    <a:pt x="943622" y="40657"/>
                  </a:lnTo>
                  <a:lnTo>
                    <a:pt x="951420" y="52936"/>
                  </a:lnTo>
                  <a:lnTo>
                    <a:pt x="955547" y="68579"/>
                  </a:lnTo>
                  <a:lnTo>
                    <a:pt x="955421" y="564641"/>
                  </a:lnTo>
                  <a:lnTo>
                    <a:pt x="926682" y="602283"/>
                  </a:lnTo>
                  <a:lnTo>
                    <a:pt x="911352" y="606551"/>
                  </a:lnTo>
                  <a:lnTo>
                    <a:pt x="960357" y="606551"/>
                  </a:lnTo>
                  <a:lnTo>
                    <a:pt x="960986" y="606023"/>
                  </a:lnTo>
                  <a:lnTo>
                    <a:pt x="973619" y="586350"/>
                  </a:lnTo>
                  <a:lnTo>
                    <a:pt x="979169" y="564641"/>
                  </a:lnTo>
                  <a:lnTo>
                    <a:pt x="979169" y="64769"/>
                  </a:lnTo>
                  <a:lnTo>
                    <a:pt x="977646" y="57149"/>
                  </a:lnTo>
                  <a:lnTo>
                    <a:pt x="969559" y="36086"/>
                  </a:lnTo>
                  <a:lnTo>
                    <a:pt x="959317" y="23621"/>
                  </a:lnTo>
                  <a:close/>
                </a:path>
                <a:path w="979170" h="630554">
                  <a:moveTo>
                    <a:pt x="69629" y="24434"/>
                  </a:moveTo>
                  <a:lnTo>
                    <a:pt x="58902" y="24434"/>
                  </a:lnTo>
                  <a:lnTo>
                    <a:pt x="64274" y="25450"/>
                  </a:lnTo>
                  <a:lnTo>
                    <a:pt x="69629" y="24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27881" y="4616957"/>
              <a:ext cx="965453" cy="61645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21785" y="4609337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70" h="630554">
                  <a:moveTo>
                    <a:pt x="912876" y="0"/>
                  </a:moveTo>
                  <a:lnTo>
                    <a:pt x="71628" y="0"/>
                  </a:lnTo>
                  <a:lnTo>
                    <a:pt x="48784" y="3456"/>
                  </a:lnTo>
                  <a:lnTo>
                    <a:pt x="13154" y="30416"/>
                  </a:lnTo>
                  <a:lnTo>
                    <a:pt x="0" y="65531"/>
                  </a:lnTo>
                  <a:lnTo>
                    <a:pt x="0" y="565403"/>
                  </a:lnTo>
                  <a:lnTo>
                    <a:pt x="1524" y="572261"/>
                  </a:lnTo>
                  <a:lnTo>
                    <a:pt x="3048" y="579881"/>
                  </a:lnTo>
                  <a:lnTo>
                    <a:pt x="6096" y="585977"/>
                  </a:lnTo>
                  <a:lnTo>
                    <a:pt x="10134" y="594771"/>
                  </a:lnTo>
                  <a:lnTo>
                    <a:pt x="14568" y="601498"/>
                  </a:lnTo>
                  <a:lnTo>
                    <a:pt x="47181" y="625791"/>
                  </a:lnTo>
                  <a:lnTo>
                    <a:pt x="72390" y="630173"/>
                  </a:lnTo>
                  <a:lnTo>
                    <a:pt x="906780" y="630173"/>
                  </a:lnTo>
                  <a:lnTo>
                    <a:pt x="914400" y="629411"/>
                  </a:lnTo>
                  <a:lnTo>
                    <a:pt x="921258" y="628649"/>
                  </a:lnTo>
                  <a:lnTo>
                    <a:pt x="943344" y="619760"/>
                  </a:lnTo>
                  <a:lnTo>
                    <a:pt x="959440" y="606551"/>
                  </a:lnTo>
                  <a:lnTo>
                    <a:pt x="906018" y="606551"/>
                  </a:lnTo>
                  <a:lnTo>
                    <a:pt x="72390" y="605789"/>
                  </a:lnTo>
                  <a:lnTo>
                    <a:pt x="32476" y="585396"/>
                  </a:lnTo>
                  <a:lnTo>
                    <a:pt x="23622" y="561593"/>
                  </a:lnTo>
                  <a:lnTo>
                    <a:pt x="23622" y="66293"/>
                  </a:lnTo>
                  <a:lnTo>
                    <a:pt x="25146" y="61721"/>
                  </a:lnTo>
                  <a:lnTo>
                    <a:pt x="25908" y="57149"/>
                  </a:lnTo>
                  <a:lnTo>
                    <a:pt x="27432" y="52577"/>
                  </a:lnTo>
                  <a:lnTo>
                    <a:pt x="32829" y="43281"/>
                  </a:lnTo>
                  <a:lnTo>
                    <a:pt x="32613" y="41325"/>
                  </a:lnTo>
                  <a:lnTo>
                    <a:pt x="41910" y="34289"/>
                  </a:lnTo>
                  <a:lnTo>
                    <a:pt x="45720" y="31241"/>
                  </a:lnTo>
                  <a:lnTo>
                    <a:pt x="49530" y="28955"/>
                  </a:lnTo>
                  <a:lnTo>
                    <a:pt x="57353" y="26708"/>
                  </a:lnTo>
                  <a:lnTo>
                    <a:pt x="64731" y="22555"/>
                  </a:lnTo>
                  <a:lnTo>
                    <a:pt x="958111" y="22555"/>
                  </a:lnTo>
                  <a:lnTo>
                    <a:pt x="954371" y="18045"/>
                  </a:lnTo>
                  <a:lnTo>
                    <a:pt x="934991" y="5663"/>
                  </a:lnTo>
                  <a:lnTo>
                    <a:pt x="912876" y="0"/>
                  </a:lnTo>
                  <a:close/>
                </a:path>
                <a:path w="979170" h="630554">
                  <a:moveTo>
                    <a:pt x="958111" y="22555"/>
                  </a:moveTo>
                  <a:lnTo>
                    <a:pt x="64731" y="22555"/>
                  </a:lnTo>
                  <a:lnTo>
                    <a:pt x="73152" y="23621"/>
                  </a:lnTo>
                  <a:lnTo>
                    <a:pt x="912113" y="23621"/>
                  </a:lnTo>
                  <a:lnTo>
                    <a:pt x="916686" y="24383"/>
                  </a:lnTo>
                  <a:lnTo>
                    <a:pt x="930938" y="30181"/>
                  </a:lnTo>
                  <a:lnTo>
                    <a:pt x="942808" y="39995"/>
                  </a:lnTo>
                  <a:lnTo>
                    <a:pt x="951142" y="52862"/>
                  </a:lnTo>
                  <a:lnTo>
                    <a:pt x="954786" y="67817"/>
                  </a:lnTo>
                  <a:lnTo>
                    <a:pt x="954786" y="563117"/>
                  </a:lnTo>
                  <a:lnTo>
                    <a:pt x="925381" y="602278"/>
                  </a:lnTo>
                  <a:lnTo>
                    <a:pt x="906018" y="606551"/>
                  </a:lnTo>
                  <a:lnTo>
                    <a:pt x="959440" y="606551"/>
                  </a:lnTo>
                  <a:lnTo>
                    <a:pt x="960572" y="605623"/>
                  </a:lnTo>
                  <a:lnTo>
                    <a:pt x="972430" y="586807"/>
                  </a:lnTo>
                  <a:lnTo>
                    <a:pt x="978408" y="563879"/>
                  </a:lnTo>
                  <a:lnTo>
                    <a:pt x="979169" y="557783"/>
                  </a:lnTo>
                  <a:lnTo>
                    <a:pt x="979169" y="71627"/>
                  </a:lnTo>
                  <a:lnTo>
                    <a:pt x="978408" y="64007"/>
                  </a:lnTo>
                  <a:lnTo>
                    <a:pt x="976884" y="57149"/>
                  </a:lnTo>
                  <a:lnTo>
                    <a:pt x="969006" y="35691"/>
                  </a:lnTo>
                  <a:lnTo>
                    <a:pt x="958111" y="2255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676154" y="4657505"/>
            <a:ext cx="870585" cy="5092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indent="-1270" algn="ctr">
              <a:lnSpc>
                <a:spcPct val="91200"/>
              </a:lnSpc>
              <a:spcBef>
                <a:spcPts val="185"/>
              </a:spcBef>
            </a:pPr>
            <a:r>
              <a:rPr sz="850" b="1" spc="-45" dirty="0">
                <a:latin typeface="Trebuchet MS"/>
                <a:cs typeface="Trebuchet MS"/>
              </a:rPr>
              <a:t>Residual Damage  but </a:t>
            </a:r>
            <a:r>
              <a:rPr sz="850" b="1" spc="-50" dirty="0">
                <a:latin typeface="Trebuchet MS"/>
                <a:cs typeface="Trebuchet MS"/>
              </a:rPr>
              <a:t>walks  </a:t>
            </a:r>
            <a:r>
              <a:rPr sz="850" b="1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WITHOUT</a:t>
            </a:r>
            <a:r>
              <a:rPr sz="850" b="1" spc="-110" dirty="0">
                <a:latin typeface="Trebuchet MS"/>
                <a:cs typeface="Trebuchet MS"/>
              </a:rPr>
              <a:t> </a:t>
            </a:r>
            <a:r>
              <a:rPr sz="850" b="1" spc="-45" dirty="0">
                <a:latin typeface="Trebuchet MS"/>
                <a:cs typeface="Trebuchet MS"/>
              </a:rPr>
              <a:t>assistive  </a:t>
            </a:r>
            <a:r>
              <a:rPr sz="850" b="1" spc="-55" dirty="0">
                <a:latin typeface="Trebuchet MS"/>
                <a:cs typeface="Trebuchet MS"/>
              </a:rPr>
              <a:t>devices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683252" y="2739389"/>
            <a:ext cx="1085215" cy="731520"/>
            <a:chOff x="4683252" y="2739389"/>
            <a:chExt cx="1085215" cy="731520"/>
          </a:xfrm>
        </p:grpSpPr>
        <p:sp>
          <p:nvSpPr>
            <p:cNvPr id="63" name="object 63"/>
            <p:cNvSpPr/>
            <p:nvPr/>
          </p:nvSpPr>
          <p:spPr>
            <a:xfrm>
              <a:off x="4694682" y="2751581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691"/>
                  </a:lnTo>
                  <a:lnTo>
                    <a:pt x="17907" y="17526"/>
                  </a:lnTo>
                  <a:lnTo>
                    <a:pt x="4810" y="36647"/>
                  </a:lnTo>
                  <a:lnTo>
                    <a:pt x="0" y="60198"/>
                  </a:lnTo>
                  <a:lnTo>
                    <a:pt x="0" y="545592"/>
                  </a:lnTo>
                  <a:lnTo>
                    <a:pt x="4810" y="569261"/>
                  </a:lnTo>
                  <a:lnTo>
                    <a:pt x="17907" y="588645"/>
                  </a:lnTo>
                  <a:lnTo>
                    <a:pt x="37290" y="601741"/>
                  </a:lnTo>
                  <a:lnTo>
                    <a:pt x="60960" y="606552"/>
                  </a:lnTo>
                  <a:lnTo>
                    <a:pt x="894588" y="606552"/>
                  </a:lnTo>
                  <a:lnTo>
                    <a:pt x="918257" y="601741"/>
                  </a:lnTo>
                  <a:lnTo>
                    <a:pt x="937641" y="588645"/>
                  </a:lnTo>
                  <a:lnTo>
                    <a:pt x="950737" y="569261"/>
                  </a:lnTo>
                  <a:lnTo>
                    <a:pt x="955547" y="545592"/>
                  </a:lnTo>
                  <a:lnTo>
                    <a:pt x="955547" y="60198"/>
                  </a:lnTo>
                  <a:lnTo>
                    <a:pt x="950737" y="36647"/>
                  </a:lnTo>
                  <a:lnTo>
                    <a:pt x="937641" y="17526"/>
                  </a:lnTo>
                  <a:lnTo>
                    <a:pt x="918257" y="4691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83252" y="2739389"/>
              <a:ext cx="978535" cy="630555"/>
            </a:xfrm>
            <a:custGeom>
              <a:avLst/>
              <a:gdLst/>
              <a:ahLst/>
              <a:cxnLst/>
              <a:rect l="l" t="t" r="r" b="b"/>
              <a:pathLst>
                <a:path w="978535" h="630554">
                  <a:moveTo>
                    <a:pt x="906018" y="0"/>
                  </a:moveTo>
                  <a:lnTo>
                    <a:pt x="71628" y="0"/>
                  </a:lnTo>
                  <a:lnTo>
                    <a:pt x="48851" y="4090"/>
                  </a:lnTo>
                  <a:lnTo>
                    <a:pt x="12943" y="30887"/>
                  </a:lnTo>
                  <a:lnTo>
                    <a:pt x="0" y="566166"/>
                  </a:lnTo>
                  <a:lnTo>
                    <a:pt x="3048" y="579882"/>
                  </a:lnTo>
                  <a:lnTo>
                    <a:pt x="26670" y="614172"/>
                  </a:lnTo>
                  <a:lnTo>
                    <a:pt x="63437" y="630093"/>
                  </a:lnTo>
                  <a:lnTo>
                    <a:pt x="72390" y="630174"/>
                  </a:lnTo>
                  <a:lnTo>
                    <a:pt x="914400" y="630174"/>
                  </a:lnTo>
                  <a:lnTo>
                    <a:pt x="921258" y="628650"/>
                  </a:lnTo>
                  <a:lnTo>
                    <a:pt x="942478" y="620970"/>
                  </a:lnTo>
                  <a:lnTo>
                    <a:pt x="959584" y="606552"/>
                  </a:lnTo>
                  <a:lnTo>
                    <a:pt x="72390" y="606552"/>
                  </a:lnTo>
                  <a:lnTo>
                    <a:pt x="57117" y="604399"/>
                  </a:lnTo>
                  <a:lnTo>
                    <a:pt x="25908" y="572262"/>
                  </a:lnTo>
                  <a:lnTo>
                    <a:pt x="23622" y="562356"/>
                  </a:lnTo>
                  <a:lnTo>
                    <a:pt x="23622" y="67056"/>
                  </a:lnTo>
                  <a:lnTo>
                    <a:pt x="24384" y="62484"/>
                  </a:lnTo>
                  <a:lnTo>
                    <a:pt x="27435" y="53331"/>
                  </a:lnTo>
                  <a:lnTo>
                    <a:pt x="31597" y="43980"/>
                  </a:lnTo>
                  <a:lnTo>
                    <a:pt x="34848" y="41236"/>
                  </a:lnTo>
                  <a:lnTo>
                    <a:pt x="41910" y="34290"/>
                  </a:lnTo>
                  <a:lnTo>
                    <a:pt x="49530" y="29718"/>
                  </a:lnTo>
                  <a:lnTo>
                    <a:pt x="58140" y="24447"/>
                  </a:lnTo>
                  <a:lnTo>
                    <a:pt x="68800" y="24447"/>
                  </a:lnTo>
                  <a:lnTo>
                    <a:pt x="73152" y="23622"/>
                  </a:lnTo>
                  <a:lnTo>
                    <a:pt x="958695" y="23622"/>
                  </a:lnTo>
                  <a:lnTo>
                    <a:pt x="954262" y="18311"/>
                  </a:lnTo>
                  <a:lnTo>
                    <a:pt x="934628" y="5734"/>
                  </a:lnTo>
                  <a:lnTo>
                    <a:pt x="912876" y="762"/>
                  </a:lnTo>
                  <a:lnTo>
                    <a:pt x="906018" y="0"/>
                  </a:lnTo>
                  <a:close/>
                </a:path>
                <a:path w="978535" h="630554">
                  <a:moveTo>
                    <a:pt x="958695" y="23622"/>
                  </a:moveTo>
                  <a:lnTo>
                    <a:pt x="906018" y="23622"/>
                  </a:lnTo>
                  <a:lnTo>
                    <a:pt x="916686" y="25146"/>
                  </a:lnTo>
                  <a:lnTo>
                    <a:pt x="931222" y="31078"/>
                  </a:lnTo>
                  <a:lnTo>
                    <a:pt x="942794" y="40652"/>
                  </a:lnTo>
                  <a:lnTo>
                    <a:pt x="950838" y="53340"/>
                  </a:lnTo>
                  <a:lnTo>
                    <a:pt x="954786" y="68580"/>
                  </a:lnTo>
                  <a:lnTo>
                    <a:pt x="954786" y="563880"/>
                  </a:lnTo>
                  <a:lnTo>
                    <a:pt x="925906" y="602306"/>
                  </a:lnTo>
                  <a:lnTo>
                    <a:pt x="910590" y="606552"/>
                  </a:lnTo>
                  <a:lnTo>
                    <a:pt x="959584" y="606552"/>
                  </a:lnTo>
                  <a:lnTo>
                    <a:pt x="960205" y="606028"/>
                  </a:lnTo>
                  <a:lnTo>
                    <a:pt x="972746" y="586394"/>
                  </a:lnTo>
                  <a:lnTo>
                    <a:pt x="978408" y="564642"/>
                  </a:lnTo>
                  <a:lnTo>
                    <a:pt x="978408" y="64770"/>
                  </a:lnTo>
                  <a:lnTo>
                    <a:pt x="976884" y="57150"/>
                  </a:lnTo>
                  <a:lnTo>
                    <a:pt x="969204" y="36211"/>
                  </a:lnTo>
                  <a:lnTo>
                    <a:pt x="958695" y="23622"/>
                  </a:lnTo>
                  <a:close/>
                </a:path>
                <a:path w="978535" h="630554">
                  <a:moveTo>
                    <a:pt x="68800" y="24447"/>
                  </a:moveTo>
                  <a:lnTo>
                    <a:pt x="58140" y="24447"/>
                  </a:lnTo>
                  <a:lnTo>
                    <a:pt x="63512" y="25450"/>
                  </a:lnTo>
                  <a:lnTo>
                    <a:pt x="68800" y="24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93742" y="2848355"/>
              <a:ext cx="966215" cy="6172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789170" y="2839973"/>
              <a:ext cx="979169" cy="631190"/>
            </a:xfrm>
            <a:custGeom>
              <a:avLst/>
              <a:gdLst/>
              <a:ahLst/>
              <a:cxnLst/>
              <a:rect l="l" t="t" r="r" b="b"/>
              <a:pathLst>
                <a:path w="979170" h="631189">
                  <a:moveTo>
                    <a:pt x="906018" y="0"/>
                  </a:moveTo>
                  <a:lnTo>
                    <a:pt x="71628" y="0"/>
                  </a:lnTo>
                  <a:lnTo>
                    <a:pt x="48439" y="4444"/>
                  </a:lnTo>
                  <a:lnTo>
                    <a:pt x="13463" y="30734"/>
                  </a:lnTo>
                  <a:lnTo>
                    <a:pt x="0" y="66293"/>
                  </a:lnTo>
                  <a:lnTo>
                    <a:pt x="0" y="566165"/>
                  </a:lnTo>
                  <a:lnTo>
                    <a:pt x="14587" y="601799"/>
                  </a:lnTo>
                  <a:lnTo>
                    <a:pt x="47176" y="626553"/>
                  </a:lnTo>
                  <a:lnTo>
                    <a:pt x="72390" y="630935"/>
                  </a:lnTo>
                  <a:lnTo>
                    <a:pt x="906780" y="630935"/>
                  </a:lnTo>
                  <a:lnTo>
                    <a:pt x="914400" y="630173"/>
                  </a:lnTo>
                  <a:lnTo>
                    <a:pt x="921258" y="629411"/>
                  </a:lnTo>
                  <a:lnTo>
                    <a:pt x="942498" y="620875"/>
                  </a:lnTo>
                  <a:lnTo>
                    <a:pt x="960069" y="606551"/>
                  </a:lnTo>
                  <a:lnTo>
                    <a:pt x="72390" y="606551"/>
                  </a:lnTo>
                  <a:lnTo>
                    <a:pt x="57185" y="604349"/>
                  </a:lnTo>
                  <a:lnTo>
                    <a:pt x="25908" y="572261"/>
                  </a:lnTo>
                  <a:lnTo>
                    <a:pt x="23622" y="562355"/>
                  </a:lnTo>
                  <a:lnTo>
                    <a:pt x="23717" y="72389"/>
                  </a:lnTo>
                  <a:lnTo>
                    <a:pt x="24384" y="67055"/>
                  </a:lnTo>
                  <a:lnTo>
                    <a:pt x="25908" y="57911"/>
                  </a:lnTo>
                  <a:lnTo>
                    <a:pt x="27432" y="53339"/>
                  </a:lnTo>
                  <a:lnTo>
                    <a:pt x="32829" y="44043"/>
                  </a:lnTo>
                  <a:lnTo>
                    <a:pt x="32613" y="42087"/>
                  </a:lnTo>
                  <a:lnTo>
                    <a:pt x="41910" y="35051"/>
                  </a:lnTo>
                  <a:lnTo>
                    <a:pt x="45720" y="32003"/>
                  </a:lnTo>
                  <a:lnTo>
                    <a:pt x="49530" y="29717"/>
                  </a:lnTo>
                  <a:lnTo>
                    <a:pt x="55029" y="25946"/>
                  </a:lnTo>
                  <a:lnTo>
                    <a:pt x="66598" y="23901"/>
                  </a:lnTo>
                  <a:lnTo>
                    <a:pt x="958529" y="23901"/>
                  </a:lnTo>
                  <a:lnTo>
                    <a:pt x="954343" y="18816"/>
                  </a:lnTo>
                  <a:lnTo>
                    <a:pt x="935128" y="6253"/>
                  </a:lnTo>
                  <a:lnTo>
                    <a:pt x="912876" y="761"/>
                  </a:lnTo>
                  <a:lnTo>
                    <a:pt x="906018" y="0"/>
                  </a:lnTo>
                  <a:close/>
                </a:path>
                <a:path w="979170" h="631189">
                  <a:moveTo>
                    <a:pt x="958529" y="23901"/>
                  </a:moveTo>
                  <a:lnTo>
                    <a:pt x="66598" y="23901"/>
                  </a:lnTo>
                  <a:lnTo>
                    <a:pt x="73152" y="24383"/>
                  </a:lnTo>
                  <a:lnTo>
                    <a:pt x="912113" y="24383"/>
                  </a:lnTo>
                  <a:lnTo>
                    <a:pt x="916686" y="25145"/>
                  </a:lnTo>
                  <a:lnTo>
                    <a:pt x="930938" y="30943"/>
                  </a:lnTo>
                  <a:lnTo>
                    <a:pt x="942808" y="40757"/>
                  </a:lnTo>
                  <a:lnTo>
                    <a:pt x="951142" y="53624"/>
                  </a:lnTo>
                  <a:lnTo>
                    <a:pt x="954786" y="68579"/>
                  </a:lnTo>
                  <a:lnTo>
                    <a:pt x="954786" y="563879"/>
                  </a:lnTo>
                  <a:lnTo>
                    <a:pt x="925575" y="603008"/>
                  </a:lnTo>
                  <a:lnTo>
                    <a:pt x="910590" y="606551"/>
                  </a:lnTo>
                  <a:lnTo>
                    <a:pt x="960069" y="606551"/>
                  </a:lnTo>
                  <a:lnTo>
                    <a:pt x="960601" y="606118"/>
                  </a:lnTo>
                  <a:lnTo>
                    <a:pt x="973319" y="586815"/>
                  </a:lnTo>
                  <a:lnTo>
                    <a:pt x="978408" y="564641"/>
                  </a:lnTo>
                  <a:lnTo>
                    <a:pt x="979169" y="557783"/>
                  </a:lnTo>
                  <a:lnTo>
                    <a:pt x="979169" y="72389"/>
                  </a:lnTo>
                  <a:lnTo>
                    <a:pt x="978408" y="64769"/>
                  </a:lnTo>
                  <a:lnTo>
                    <a:pt x="977646" y="57911"/>
                  </a:lnTo>
                  <a:lnTo>
                    <a:pt x="969016" y="36639"/>
                  </a:lnTo>
                  <a:lnTo>
                    <a:pt x="958529" y="23901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4978400" y="3056549"/>
            <a:ext cx="60134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-40" dirty="0">
                <a:latin typeface="Trebuchet MS"/>
                <a:cs typeface="Trebuchet MS"/>
              </a:rPr>
              <a:t>Asia </a:t>
            </a:r>
            <a:r>
              <a:rPr sz="950" b="1" spc="-60" dirty="0">
                <a:latin typeface="Trebuchet MS"/>
                <a:cs typeface="Trebuchet MS"/>
              </a:rPr>
              <a:t>Scale</a:t>
            </a:r>
            <a:r>
              <a:rPr sz="950" b="1" spc="-195" dirty="0">
                <a:latin typeface="Trebuchet MS"/>
                <a:cs typeface="Trebuchet MS"/>
              </a:rPr>
              <a:t> </a:t>
            </a:r>
            <a:r>
              <a:rPr sz="950" b="1" spc="-85" dirty="0">
                <a:latin typeface="Trebuchet MS"/>
                <a:cs typeface="Trebuchet MS"/>
              </a:rPr>
              <a:t>E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683252" y="3624071"/>
            <a:ext cx="1085215" cy="730885"/>
            <a:chOff x="4683252" y="3624071"/>
            <a:chExt cx="1085215" cy="730885"/>
          </a:xfrm>
        </p:grpSpPr>
        <p:sp>
          <p:nvSpPr>
            <p:cNvPr id="69" name="object 69"/>
            <p:cNvSpPr/>
            <p:nvPr/>
          </p:nvSpPr>
          <p:spPr>
            <a:xfrm>
              <a:off x="4694682" y="3635501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810"/>
                  </a:lnTo>
                  <a:lnTo>
                    <a:pt x="17907" y="17907"/>
                  </a:lnTo>
                  <a:lnTo>
                    <a:pt x="4810" y="37290"/>
                  </a:lnTo>
                  <a:lnTo>
                    <a:pt x="0" y="60960"/>
                  </a:lnTo>
                  <a:lnTo>
                    <a:pt x="0" y="546354"/>
                  </a:lnTo>
                  <a:lnTo>
                    <a:pt x="4810" y="569904"/>
                  </a:lnTo>
                  <a:lnTo>
                    <a:pt x="17907" y="589026"/>
                  </a:lnTo>
                  <a:lnTo>
                    <a:pt x="37290" y="601860"/>
                  </a:lnTo>
                  <a:lnTo>
                    <a:pt x="60960" y="606552"/>
                  </a:lnTo>
                  <a:lnTo>
                    <a:pt x="894588" y="606552"/>
                  </a:lnTo>
                  <a:lnTo>
                    <a:pt x="918257" y="601860"/>
                  </a:lnTo>
                  <a:lnTo>
                    <a:pt x="937641" y="589026"/>
                  </a:lnTo>
                  <a:lnTo>
                    <a:pt x="950737" y="569904"/>
                  </a:lnTo>
                  <a:lnTo>
                    <a:pt x="955547" y="546354"/>
                  </a:lnTo>
                  <a:lnTo>
                    <a:pt x="955547" y="60960"/>
                  </a:lnTo>
                  <a:lnTo>
                    <a:pt x="950737" y="37290"/>
                  </a:lnTo>
                  <a:lnTo>
                    <a:pt x="937641" y="17907"/>
                  </a:lnTo>
                  <a:lnTo>
                    <a:pt x="918257" y="4810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83252" y="3624071"/>
              <a:ext cx="978535" cy="630555"/>
            </a:xfrm>
            <a:custGeom>
              <a:avLst/>
              <a:gdLst/>
              <a:ahLst/>
              <a:cxnLst/>
              <a:rect l="l" t="t" r="r" b="b"/>
              <a:pathLst>
                <a:path w="978535" h="630554">
                  <a:moveTo>
                    <a:pt x="912876" y="0"/>
                  </a:moveTo>
                  <a:lnTo>
                    <a:pt x="71628" y="0"/>
                  </a:lnTo>
                  <a:lnTo>
                    <a:pt x="49032" y="3367"/>
                  </a:lnTo>
                  <a:lnTo>
                    <a:pt x="12956" y="30462"/>
                  </a:lnTo>
                  <a:lnTo>
                    <a:pt x="0" y="565403"/>
                  </a:lnTo>
                  <a:lnTo>
                    <a:pt x="1524" y="573023"/>
                  </a:lnTo>
                  <a:lnTo>
                    <a:pt x="20521" y="608633"/>
                  </a:lnTo>
                  <a:lnTo>
                    <a:pt x="54806" y="628083"/>
                  </a:lnTo>
                  <a:lnTo>
                    <a:pt x="72390" y="630173"/>
                  </a:lnTo>
                  <a:lnTo>
                    <a:pt x="906780" y="630173"/>
                  </a:lnTo>
                  <a:lnTo>
                    <a:pt x="914400" y="629411"/>
                  </a:lnTo>
                  <a:lnTo>
                    <a:pt x="921258" y="628649"/>
                  </a:lnTo>
                  <a:lnTo>
                    <a:pt x="942896" y="620048"/>
                  </a:lnTo>
                  <a:lnTo>
                    <a:pt x="959299" y="606551"/>
                  </a:lnTo>
                  <a:lnTo>
                    <a:pt x="72390" y="606551"/>
                  </a:lnTo>
                  <a:lnTo>
                    <a:pt x="56976" y="603827"/>
                  </a:lnTo>
                  <a:lnTo>
                    <a:pt x="25908" y="571499"/>
                  </a:lnTo>
                  <a:lnTo>
                    <a:pt x="23622" y="561593"/>
                  </a:lnTo>
                  <a:lnTo>
                    <a:pt x="23622" y="67055"/>
                  </a:lnTo>
                  <a:lnTo>
                    <a:pt x="41910" y="34289"/>
                  </a:lnTo>
                  <a:lnTo>
                    <a:pt x="45720" y="31241"/>
                  </a:lnTo>
                  <a:lnTo>
                    <a:pt x="49530" y="28955"/>
                  </a:lnTo>
                  <a:lnTo>
                    <a:pt x="57823" y="26288"/>
                  </a:lnTo>
                  <a:lnTo>
                    <a:pt x="63830" y="22796"/>
                  </a:lnTo>
                  <a:lnTo>
                    <a:pt x="958138" y="22796"/>
                  </a:lnTo>
                  <a:lnTo>
                    <a:pt x="954266" y="18202"/>
                  </a:lnTo>
                  <a:lnTo>
                    <a:pt x="934634" y="5661"/>
                  </a:lnTo>
                  <a:lnTo>
                    <a:pt x="912876" y="0"/>
                  </a:lnTo>
                  <a:close/>
                </a:path>
                <a:path w="978535" h="630554">
                  <a:moveTo>
                    <a:pt x="958138" y="22796"/>
                  </a:moveTo>
                  <a:lnTo>
                    <a:pt x="63830" y="22796"/>
                  </a:lnTo>
                  <a:lnTo>
                    <a:pt x="73152" y="23621"/>
                  </a:lnTo>
                  <a:lnTo>
                    <a:pt x="911352" y="23621"/>
                  </a:lnTo>
                  <a:lnTo>
                    <a:pt x="916686" y="24383"/>
                  </a:lnTo>
                  <a:lnTo>
                    <a:pt x="931304" y="30570"/>
                  </a:lnTo>
                  <a:lnTo>
                    <a:pt x="942651" y="40014"/>
                  </a:lnTo>
                  <a:lnTo>
                    <a:pt x="950540" y="52501"/>
                  </a:lnTo>
                  <a:lnTo>
                    <a:pt x="954786" y="67817"/>
                  </a:lnTo>
                  <a:lnTo>
                    <a:pt x="954786" y="563117"/>
                  </a:lnTo>
                  <a:lnTo>
                    <a:pt x="925047" y="602430"/>
                  </a:lnTo>
                  <a:lnTo>
                    <a:pt x="905256" y="606551"/>
                  </a:lnTo>
                  <a:lnTo>
                    <a:pt x="959299" y="606551"/>
                  </a:lnTo>
                  <a:lnTo>
                    <a:pt x="960167" y="605837"/>
                  </a:lnTo>
                  <a:lnTo>
                    <a:pt x="972271" y="587030"/>
                  </a:lnTo>
                  <a:lnTo>
                    <a:pt x="978408" y="564641"/>
                  </a:lnTo>
                  <a:lnTo>
                    <a:pt x="978408" y="64769"/>
                  </a:lnTo>
                  <a:lnTo>
                    <a:pt x="976884" y="57149"/>
                  </a:lnTo>
                  <a:lnTo>
                    <a:pt x="969206" y="35929"/>
                  </a:lnTo>
                  <a:lnTo>
                    <a:pt x="958138" y="22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93742" y="3732275"/>
              <a:ext cx="966215" cy="6172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789170" y="3724655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70" h="630554">
                  <a:moveTo>
                    <a:pt x="912876" y="0"/>
                  </a:moveTo>
                  <a:lnTo>
                    <a:pt x="71628" y="0"/>
                  </a:lnTo>
                  <a:lnTo>
                    <a:pt x="48582" y="4204"/>
                  </a:lnTo>
                  <a:lnTo>
                    <a:pt x="28679" y="14606"/>
                  </a:lnTo>
                  <a:lnTo>
                    <a:pt x="13106" y="30659"/>
                  </a:lnTo>
                  <a:lnTo>
                    <a:pt x="3048" y="51815"/>
                  </a:lnTo>
                  <a:lnTo>
                    <a:pt x="0" y="65531"/>
                  </a:lnTo>
                  <a:lnTo>
                    <a:pt x="0" y="566165"/>
                  </a:lnTo>
                  <a:lnTo>
                    <a:pt x="14830" y="601708"/>
                  </a:lnTo>
                  <a:lnTo>
                    <a:pt x="46633" y="625503"/>
                  </a:lnTo>
                  <a:lnTo>
                    <a:pt x="72390" y="630173"/>
                  </a:lnTo>
                  <a:lnTo>
                    <a:pt x="914400" y="630173"/>
                  </a:lnTo>
                  <a:lnTo>
                    <a:pt x="921258" y="628649"/>
                  </a:lnTo>
                  <a:lnTo>
                    <a:pt x="942433" y="620677"/>
                  </a:lnTo>
                  <a:lnTo>
                    <a:pt x="959907" y="606551"/>
                  </a:lnTo>
                  <a:lnTo>
                    <a:pt x="72390" y="606551"/>
                  </a:lnTo>
                  <a:lnTo>
                    <a:pt x="57085" y="604377"/>
                  </a:lnTo>
                  <a:lnTo>
                    <a:pt x="25908" y="571499"/>
                  </a:lnTo>
                  <a:lnTo>
                    <a:pt x="23622" y="562355"/>
                  </a:lnTo>
                  <a:lnTo>
                    <a:pt x="23730" y="71627"/>
                  </a:lnTo>
                  <a:lnTo>
                    <a:pt x="24384" y="67055"/>
                  </a:lnTo>
                  <a:lnTo>
                    <a:pt x="25146" y="62483"/>
                  </a:lnTo>
                  <a:lnTo>
                    <a:pt x="25908" y="57149"/>
                  </a:lnTo>
                  <a:lnTo>
                    <a:pt x="27432" y="53339"/>
                  </a:lnTo>
                  <a:lnTo>
                    <a:pt x="31597" y="43980"/>
                  </a:lnTo>
                  <a:lnTo>
                    <a:pt x="34848" y="41236"/>
                  </a:lnTo>
                  <a:lnTo>
                    <a:pt x="41910" y="34289"/>
                  </a:lnTo>
                  <a:lnTo>
                    <a:pt x="49530" y="29717"/>
                  </a:lnTo>
                  <a:lnTo>
                    <a:pt x="60426" y="24129"/>
                  </a:lnTo>
                  <a:lnTo>
                    <a:pt x="68580" y="24129"/>
                  </a:lnTo>
                  <a:lnTo>
                    <a:pt x="73152" y="23621"/>
                  </a:lnTo>
                  <a:lnTo>
                    <a:pt x="958937" y="23621"/>
                  </a:lnTo>
                  <a:lnTo>
                    <a:pt x="954433" y="18207"/>
                  </a:lnTo>
                  <a:lnTo>
                    <a:pt x="935465" y="6098"/>
                  </a:lnTo>
                  <a:lnTo>
                    <a:pt x="912876" y="0"/>
                  </a:lnTo>
                  <a:close/>
                </a:path>
                <a:path w="979170" h="630554">
                  <a:moveTo>
                    <a:pt x="958937" y="23621"/>
                  </a:moveTo>
                  <a:lnTo>
                    <a:pt x="906018" y="23621"/>
                  </a:lnTo>
                  <a:lnTo>
                    <a:pt x="912113" y="24383"/>
                  </a:lnTo>
                  <a:lnTo>
                    <a:pt x="916686" y="25145"/>
                  </a:lnTo>
                  <a:lnTo>
                    <a:pt x="930899" y="30506"/>
                  </a:lnTo>
                  <a:lnTo>
                    <a:pt x="942760" y="40166"/>
                  </a:lnTo>
                  <a:lnTo>
                    <a:pt x="951109" y="52985"/>
                  </a:lnTo>
                  <a:lnTo>
                    <a:pt x="954786" y="67817"/>
                  </a:lnTo>
                  <a:lnTo>
                    <a:pt x="954786" y="563117"/>
                  </a:lnTo>
                  <a:lnTo>
                    <a:pt x="926007" y="602445"/>
                  </a:lnTo>
                  <a:lnTo>
                    <a:pt x="910590" y="606551"/>
                  </a:lnTo>
                  <a:lnTo>
                    <a:pt x="959907" y="606551"/>
                  </a:lnTo>
                  <a:lnTo>
                    <a:pt x="960496" y="606075"/>
                  </a:lnTo>
                  <a:lnTo>
                    <a:pt x="973231" y="586739"/>
                  </a:lnTo>
                  <a:lnTo>
                    <a:pt x="978408" y="564641"/>
                  </a:lnTo>
                  <a:lnTo>
                    <a:pt x="979169" y="557783"/>
                  </a:lnTo>
                  <a:lnTo>
                    <a:pt x="979169" y="71627"/>
                  </a:lnTo>
                  <a:lnTo>
                    <a:pt x="978408" y="64769"/>
                  </a:lnTo>
                  <a:lnTo>
                    <a:pt x="977646" y="57149"/>
                  </a:lnTo>
                  <a:lnTo>
                    <a:pt x="968815" y="35499"/>
                  </a:lnTo>
                  <a:lnTo>
                    <a:pt x="958937" y="23621"/>
                  </a:lnTo>
                  <a:close/>
                </a:path>
                <a:path w="979170" h="630554">
                  <a:moveTo>
                    <a:pt x="68580" y="24129"/>
                  </a:moveTo>
                  <a:lnTo>
                    <a:pt x="60426" y="24129"/>
                  </a:lnTo>
                  <a:lnTo>
                    <a:pt x="62064" y="24853"/>
                  </a:lnTo>
                  <a:lnTo>
                    <a:pt x="68580" y="24129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870958" y="3832259"/>
            <a:ext cx="814705" cy="3905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ct val="90900"/>
              </a:lnSpc>
              <a:spcBef>
                <a:spcPts val="190"/>
              </a:spcBef>
            </a:pPr>
            <a:r>
              <a:rPr sz="850" b="1" spc="-55" dirty="0">
                <a:latin typeface="Trebuchet MS"/>
                <a:cs typeface="Trebuchet MS"/>
              </a:rPr>
              <a:t>Acute </a:t>
            </a:r>
            <a:r>
              <a:rPr sz="850" b="1" spc="-45" dirty="0">
                <a:latin typeface="Trebuchet MS"/>
                <a:cs typeface="Trebuchet MS"/>
              </a:rPr>
              <a:t>Spinal</a:t>
            </a:r>
            <a:r>
              <a:rPr sz="850" b="1" spc="-140" dirty="0">
                <a:latin typeface="Trebuchet MS"/>
                <a:cs typeface="Trebuchet MS"/>
              </a:rPr>
              <a:t> </a:t>
            </a:r>
            <a:r>
              <a:rPr sz="850" b="1" spc="-60" dirty="0">
                <a:latin typeface="Trebuchet MS"/>
                <a:cs typeface="Trebuchet MS"/>
              </a:rPr>
              <a:t>Cord  injury </a:t>
            </a:r>
            <a:r>
              <a:rPr sz="850" b="1" spc="-55" dirty="0">
                <a:latin typeface="Trebuchet MS"/>
                <a:cs typeface="Trebuchet MS"/>
              </a:rPr>
              <a:t>‐ </a:t>
            </a:r>
            <a:r>
              <a:rPr sz="850" b="1" spc="-25" dirty="0">
                <a:latin typeface="Trebuchet MS"/>
                <a:cs typeface="Trebuchet MS"/>
              </a:rPr>
              <a:t>"Near  </a:t>
            </a:r>
            <a:r>
              <a:rPr sz="850" b="1" spc="-30" dirty="0">
                <a:latin typeface="Trebuchet MS"/>
                <a:cs typeface="Trebuchet MS"/>
              </a:rPr>
              <a:t>misses"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683252" y="4507991"/>
            <a:ext cx="1085215" cy="731520"/>
            <a:chOff x="4683252" y="4507991"/>
            <a:chExt cx="1085215" cy="731520"/>
          </a:xfrm>
        </p:grpSpPr>
        <p:sp>
          <p:nvSpPr>
            <p:cNvPr id="75" name="object 75"/>
            <p:cNvSpPr/>
            <p:nvPr/>
          </p:nvSpPr>
          <p:spPr>
            <a:xfrm>
              <a:off x="4694682" y="4520183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691"/>
                  </a:lnTo>
                  <a:lnTo>
                    <a:pt x="17907" y="17526"/>
                  </a:lnTo>
                  <a:lnTo>
                    <a:pt x="4810" y="36647"/>
                  </a:lnTo>
                  <a:lnTo>
                    <a:pt x="0" y="60198"/>
                  </a:lnTo>
                  <a:lnTo>
                    <a:pt x="0" y="545592"/>
                  </a:lnTo>
                  <a:lnTo>
                    <a:pt x="4810" y="569261"/>
                  </a:lnTo>
                  <a:lnTo>
                    <a:pt x="17907" y="588645"/>
                  </a:lnTo>
                  <a:lnTo>
                    <a:pt x="37290" y="601741"/>
                  </a:lnTo>
                  <a:lnTo>
                    <a:pt x="60960" y="606552"/>
                  </a:lnTo>
                  <a:lnTo>
                    <a:pt x="894588" y="606552"/>
                  </a:lnTo>
                  <a:lnTo>
                    <a:pt x="918257" y="601741"/>
                  </a:lnTo>
                  <a:lnTo>
                    <a:pt x="937641" y="588645"/>
                  </a:lnTo>
                  <a:lnTo>
                    <a:pt x="950737" y="569261"/>
                  </a:lnTo>
                  <a:lnTo>
                    <a:pt x="955547" y="545592"/>
                  </a:lnTo>
                  <a:lnTo>
                    <a:pt x="955547" y="60198"/>
                  </a:lnTo>
                  <a:lnTo>
                    <a:pt x="950737" y="36647"/>
                  </a:lnTo>
                  <a:lnTo>
                    <a:pt x="937641" y="17526"/>
                  </a:lnTo>
                  <a:lnTo>
                    <a:pt x="918257" y="4691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83252" y="4507991"/>
              <a:ext cx="978535" cy="630555"/>
            </a:xfrm>
            <a:custGeom>
              <a:avLst/>
              <a:gdLst/>
              <a:ahLst/>
              <a:cxnLst/>
              <a:rect l="l" t="t" r="r" b="b"/>
              <a:pathLst>
                <a:path w="978535" h="630554">
                  <a:moveTo>
                    <a:pt x="906018" y="0"/>
                  </a:moveTo>
                  <a:lnTo>
                    <a:pt x="71628" y="0"/>
                  </a:lnTo>
                  <a:lnTo>
                    <a:pt x="48851" y="4090"/>
                  </a:lnTo>
                  <a:lnTo>
                    <a:pt x="12943" y="30887"/>
                  </a:lnTo>
                  <a:lnTo>
                    <a:pt x="0" y="66293"/>
                  </a:lnTo>
                  <a:lnTo>
                    <a:pt x="0" y="566165"/>
                  </a:lnTo>
                  <a:lnTo>
                    <a:pt x="14420" y="601679"/>
                  </a:lnTo>
                  <a:lnTo>
                    <a:pt x="46202" y="625559"/>
                  </a:lnTo>
                  <a:lnTo>
                    <a:pt x="72390" y="630173"/>
                  </a:lnTo>
                  <a:lnTo>
                    <a:pt x="914400" y="630173"/>
                  </a:lnTo>
                  <a:lnTo>
                    <a:pt x="921258" y="628649"/>
                  </a:lnTo>
                  <a:lnTo>
                    <a:pt x="942396" y="621007"/>
                  </a:lnTo>
                  <a:lnTo>
                    <a:pt x="959595" y="606551"/>
                  </a:lnTo>
                  <a:lnTo>
                    <a:pt x="72390" y="606551"/>
                  </a:lnTo>
                  <a:lnTo>
                    <a:pt x="57117" y="604399"/>
                  </a:lnTo>
                  <a:lnTo>
                    <a:pt x="25908" y="572261"/>
                  </a:lnTo>
                  <a:lnTo>
                    <a:pt x="23622" y="562355"/>
                  </a:lnTo>
                  <a:lnTo>
                    <a:pt x="23622" y="67055"/>
                  </a:lnTo>
                  <a:lnTo>
                    <a:pt x="41910" y="35051"/>
                  </a:lnTo>
                  <a:lnTo>
                    <a:pt x="45720" y="32003"/>
                  </a:lnTo>
                  <a:lnTo>
                    <a:pt x="49530" y="29717"/>
                  </a:lnTo>
                  <a:lnTo>
                    <a:pt x="58140" y="24447"/>
                  </a:lnTo>
                  <a:lnTo>
                    <a:pt x="68800" y="24447"/>
                  </a:lnTo>
                  <a:lnTo>
                    <a:pt x="73152" y="23621"/>
                  </a:lnTo>
                  <a:lnTo>
                    <a:pt x="958611" y="23621"/>
                  </a:lnTo>
                  <a:lnTo>
                    <a:pt x="954252" y="18373"/>
                  </a:lnTo>
                  <a:lnTo>
                    <a:pt x="934675" y="5736"/>
                  </a:lnTo>
                  <a:lnTo>
                    <a:pt x="912876" y="761"/>
                  </a:lnTo>
                  <a:lnTo>
                    <a:pt x="906018" y="0"/>
                  </a:lnTo>
                  <a:close/>
                </a:path>
                <a:path w="978535" h="630554">
                  <a:moveTo>
                    <a:pt x="958611" y="23621"/>
                  </a:moveTo>
                  <a:lnTo>
                    <a:pt x="73152" y="23621"/>
                  </a:lnTo>
                  <a:lnTo>
                    <a:pt x="911352" y="24383"/>
                  </a:lnTo>
                  <a:lnTo>
                    <a:pt x="916686" y="25145"/>
                  </a:lnTo>
                  <a:lnTo>
                    <a:pt x="931500" y="31480"/>
                  </a:lnTo>
                  <a:lnTo>
                    <a:pt x="942860" y="40657"/>
                  </a:lnTo>
                  <a:lnTo>
                    <a:pt x="950658" y="52936"/>
                  </a:lnTo>
                  <a:lnTo>
                    <a:pt x="954786" y="68579"/>
                  </a:lnTo>
                  <a:lnTo>
                    <a:pt x="954786" y="563879"/>
                  </a:lnTo>
                  <a:lnTo>
                    <a:pt x="925920" y="602283"/>
                  </a:lnTo>
                  <a:lnTo>
                    <a:pt x="910590" y="606551"/>
                  </a:lnTo>
                  <a:lnTo>
                    <a:pt x="959595" y="606551"/>
                  </a:lnTo>
                  <a:lnTo>
                    <a:pt x="960224" y="606023"/>
                  </a:lnTo>
                  <a:lnTo>
                    <a:pt x="972857" y="586350"/>
                  </a:lnTo>
                  <a:lnTo>
                    <a:pt x="978408" y="564641"/>
                  </a:lnTo>
                  <a:lnTo>
                    <a:pt x="978408" y="64769"/>
                  </a:lnTo>
                  <a:lnTo>
                    <a:pt x="976884" y="57149"/>
                  </a:lnTo>
                  <a:lnTo>
                    <a:pt x="969143" y="36302"/>
                  </a:lnTo>
                  <a:lnTo>
                    <a:pt x="958611" y="23621"/>
                  </a:lnTo>
                  <a:close/>
                </a:path>
                <a:path w="978535" h="630554">
                  <a:moveTo>
                    <a:pt x="68800" y="24447"/>
                  </a:moveTo>
                  <a:lnTo>
                    <a:pt x="58140" y="24447"/>
                  </a:lnTo>
                  <a:lnTo>
                    <a:pt x="63512" y="25450"/>
                  </a:lnTo>
                  <a:lnTo>
                    <a:pt x="68800" y="24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93742" y="4616957"/>
              <a:ext cx="966215" cy="6164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789170" y="4609337"/>
              <a:ext cx="979169" cy="630555"/>
            </a:xfrm>
            <a:custGeom>
              <a:avLst/>
              <a:gdLst/>
              <a:ahLst/>
              <a:cxnLst/>
              <a:rect l="l" t="t" r="r" b="b"/>
              <a:pathLst>
                <a:path w="979170" h="630554">
                  <a:moveTo>
                    <a:pt x="912876" y="0"/>
                  </a:moveTo>
                  <a:lnTo>
                    <a:pt x="71628" y="0"/>
                  </a:lnTo>
                  <a:lnTo>
                    <a:pt x="48784" y="3456"/>
                  </a:lnTo>
                  <a:lnTo>
                    <a:pt x="13154" y="30416"/>
                  </a:lnTo>
                  <a:lnTo>
                    <a:pt x="0" y="65531"/>
                  </a:lnTo>
                  <a:lnTo>
                    <a:pt x="0" y="565403"/>
                  </a:lnTo>
                  <a:lnTo>
                    <a:pt x="1524" y="572261"/>
                  </a:lnTo>
                  <a:lnTo>
                    <a:pt x="3048" y="579881"/>
                  </a:lnTo>
                  <a:lnTo>
                    <a:pt x="6096" y="585977"/>
                  </a:lnTo>
                  <a:lnTo>
                    <a:pt x="9958" y="593926"/>
                  </a:lnTo>
                  <a:lnTo>
                    <a:pt x="14754" y="601241"/>
                  </a:lnTo>
                  <a:lnTo>
                    <a:pt x="47181" y="625791"/>
                  </a:lnTo>
                  <a:lnTo>
                    <a:pt x="72390" y="630173"/>
                  </a:lnTo>
                  <a:lnTo>
                    <a:pt x="906780" y="630173"/>
                  </a:lnTo>
                  <a:lnTo>
                    <a:pt x="914400" y="629411"/>
                  </a:lnTo>
                  <a:lnTo>
                    <a:pt x="921258" y="628649"/>
                  </a:lnTo>
                  <a:lnTo>
                    <a:pt x="942662" y="620026"/>
                  </a:lnTo>
                  <a:lnTo>
                    <a:pt x="959314" y="606551"/>
                  </a:lnTo>
                  <a:lnTo>
                    <a:pt x="906018" y="606551"/>
                  </a:lnTo>
                  <a:lnTo>
                    <a:pt x="72390" y="605789"/>
                  </a:lnTo>
                  <a:lnTo>
                    <a:pt x="32476" y="585396"/>
                  </a:lnTo>
                  <a:lnTo>
                    <a:pt x="23622" y="561593"/>
                  </a:lnTo>
                  <a:lnTo>
                    <a:pt x="23717" y="71627"/>
                  </a:lnTo>
                  <a:lnTo>
                    <a:pt x="24384" y="66293"/>
                  </a:lnTo>
                  <a:lnTo>
                    <a:pt x="25908" y="57149"/>
                  </a:lnTo>
                  <a:lnTo>
                    <a:pt x="27432" y="52577"/>
                  </a:lnTo>
                  <a:lnTo>
                    <a:pt x="32829" y="43281"/>
                  </a:lnTo>
                  <a:lnTo>
                    <a:pt x="32613" y="41338"/>
                  </a:lnTo>
                  <a:lnTo>
                    <a:pt x="41910" y="34289"/>
                  </a:lnTo>
                  <a:lnTo>
                    <a:pt x="45720" y="31241"/>
                  </a:lnTo>
                  <a:lnTo>
                    <a:pt x="49530" y="28955"/>
                  </a:lnTo>
                  <a:lnTo>
                    <a:pt x="57353" y="26708"/>
                  </a:lnTo>
                  <a:lnTo>
                    <a:pt x="64731" y="22567"/>
                  </a:lnTo>
                  <a:lnTo>
                    <a:pt x="958095" y="22567"/>
                  </a:lnTo>
                  <a:lnTo>
                    <a:pt x="954376" y="18068"/>
                  </a:lnTo>
                  <a:lnTo>
                    <a:pt x="935312" y="5772"/>
                  </a:lnTo>
                  <a:lnTo>
                    <a:pt x="912876" y="0"/>
                  </a:lnTo>
                  <a:close/>
                </a:path>
                <a:path w="979170" h="630554">
                  <a:moveTo>
                    <a:pt x="958095" y="22567"/>
                  </a:moveTo>
                  <a:lnTo>
                    <a:pt x="64731" y="22567"/>
                  </a:lnTo>
                  <a:lnTo>
                    <a:pt x="73152" y="23621"/>
                  </a:lnTo>
                  <a:lnTo>
                    <a:pt x="912113" y="23621"/>
                  </a:lnTo>
                  <a:lnTo>
                    <a:pt x="916686" y="24383"/>
                  </a:lnTo>
                  <a:lnTo>
                    <a:pt x="930938" y="30181"/>
                  </a:lnTo>
                  <a:lnTo>
                    <a:pt x="942808" y="39995"/>
                  </a:lnTo>
                  <a:lnTo>
                    <a:pt x="951142" y="52862"/>
                  </a:lnTo>
                  <a:lnTo>
                    <a:pt x="954786" y="67817"/>
                  </a:lnTo>
                  <a:lnTo>
                    <a:pt x="954786" y="563117"/>
                  </a:lnTo>
                  <a:lnTo>
                    <a:pt x="925575" y="602246"/>
                  </a:lnTo>
                  <a:lnTo>
                    <a:pt x="906018" y="606551"/>
                  </a:lnTo>
                  <a:lnTo>
                    <a:pt x="959314" y="606551"/>
                  </a:lnTo>
                  <a:lnTo>
                    <a:pt x="960667" y="605456"/>
                  </a:lnTo>
                  <a:lnTo>
                    <a:pt x="973255" y="586291"/>
                  </a:lnTo>
                  <a:lnTo>
                    <a:pt x="978408" y="563879"/>
                  </a:lnTo>
                  <a:lnTo>
                    <a:pt x="979169" y="557783"/>
                  </a:lnTo>
                  <a:lnTo>
                    <a:pt x="979169" y="71627"/>
                  </a:lnTo>
                  <a:lnTo>
                    <a:pt x="978408" y="64007"/>
                  </a:lnTo>
                  <a:lnTo>
                    <a:pt x="977646" y="57149"/>
                  </a:lnTo>
                  <a:lnTo>
                    <a:pt x="968883" y="35618"/>
                  </a:lnTo>
                  <a:lnTo>
                    <a:pt x="958095" y="22567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853452" y="4716179"/>
            <a:ext cx="850900" cy="3911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270" algn="ctr">
              <a:lnSpc>
                <a:spcPts val="930"/>
              </a:lnSpc>
              <a:spcBef>
                <a:spcPts val="200"/>
              </a:spcBef>
            </a:pPr>
            <a:r>
              <a:rPr sz="850" b="1" spc="-20" dirty="0">
                <a:latin typeface="Trebuchet MS"/>
                <a:cs typeface="Trebuchet MS"/>
              </a:rPr>
              <a:t>No </a:t>
            </a:r>
            <a:r>
              <a:rPr sz="850" b="1" spc="-50" dirty="0">
                <a:latin typeface="Trebuchet MS"/>
                <a:cs typeface="Trebuchet MS"/>
              </a:rPr>
              <a:t>apparent  </a:t>
            </a:r>
            <a:r>
              <a:rPr sz="850" b="1" spc="-45" dirty="0">
                <a:latin typeface="Trebuchet MS"/>
                <a:cs typeface="Trebuchet MS"/>
              </a:rPr>
              <a:t>damage and </a:t>
            </a:r>
            <a:r>
              <a:rPr sz="850" b="1" spc="-50" dirty="0">
                <a:latin typeface="Trebuchet MS"/>
                <a:cs typeface="Trebuchet MS"/>
              </a:rPr>
              <a:t>full  </a:t>
            </a:r>
            <a:r>
              <a:rPr sz="850" b="1" spc="-60" dirty="0">
                <a:latin typeface="Trebuchet MS"/>
                <a:cs typeface="Trebuchet MS"/>
              </a:rPr>
              <a:t>recovery</a:t>
            </a:r>
            <a:r>
              <a:rPr sz="850" b="1" spc="-150" dirty="0">
                <a:latin typeface="Trebuchet MS"/>
                <a:cs typeface="Trebuchet MS"/>
              </a:rPr>
              <a:t> </a:t>
            </a:r>
            <a:r>
              <a:rPr sz="850" b="1" spc="-60" dirty="0">
                <a:latin typeface="Trebuchet MS"/>
                <a:cs typeface="Trebuchet MS"/>
              </a:rPr>
              <a:t>expected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850635" y="2739389"/>
            <a:ext cx="1085215" cy="731520"/>
            <a:chOff x="5850635" y="2739389"/>
            <a:chExt cx="1085215" cy="731520"/>
          </a:xfrm>
        </p:grpSpPr>
        <p:sp>
          <p:nvSpPr>
            <p:cNvPr id="81" name="object 81"/>
            <p:cNvSpPr/>
            <p:nvPr/>
          </p:nvSpPr>
          <p:spPr>
            <a:xfrm>
              <a:off x="5862065" y="2751581"/>
              <a:ext cx="955675" cy="607060"/>
            </a:xfrm>
            <a:custGeom>
              <a:avLst/>
              <a:gdLst/>
              <a:ahLst/>
              <a:cxnLst/>
              <a:rect l="l" t="t" r="r" b="b"/>
              <a:pathLst>
                <a:path w="955675" h="607060">
                  <a:moveTo>
                    <a:pt x="894588" y="0"/>
                  </a:moveTo>
                  <a:lnTo>
                    <a:pt x="60960" y="0"/>
                  </a:lnTo>
                  <a:lnTo>
                    <a:pt x="37290" y="4691"/>
                  </a:lnTo>
                  <a:lnTo>
                    <a:pt x="17907" y="17526"/>
                  </a:lnTo>
                  <a:lnTo>
                    <a:pt x="4810" y="36647"/>
                  </a:lnTo>
                  <a:lnTo>
                    <a:pt x="0" y="60198"/>
                  </a:lnTo>
                  <a:lnTo>
                    <a:pt x="0" y="545592"/>
                  </a:lnTo>
                  <a:lnTo>
                    <a:pt x="4810" y="569261"/>
                  </a:lnTo>
                  <a:lnTo>
                    <a:pt x="17907" y="588645"/>
                  </a:lnTo>
                  <a:lnTo>
                    <a:pt x="37290" y="601741"/>
                  </a:lnTo>
                  <a:lnTo>
                    <a:pt x="60960" y="606552"/>
                  </a:lnTo>
                  <a:lnTo>
                    <a:pt x="894588" y="606552"/>
                  </a:lnTo>
                  <a:lnTo>
                    <a:pt x="918257" y="601741"/>
                  </a:lnTo>
                  <a:lnTo>
                    <a:pt x="937641" y="588645"/>
                  </a:lnTo>
                  <a:lnTo>
                    <a:pt x="950737" y="569261"/>
                  </a:lnTo>
                  <a:lnTo>
                    <a:pt x="955547" y="545592"/>
                  </a:lnTo>
                  <a:lnTo>
                    <a:pt x="955547" y="60198"/>
                  </a:lnTo>
                  <a:lnTo>
                    <a:pt x="950737" y="36647"/>
                  </a:lnTo>
                  <a:lnTo>
                    <a:pt x="937641" y="17526"/>
                  </a:lnTo>
                  <a:lnTo>
                    <a:pt x="918257" y="4691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850635" y="2739389"/>
              <a:ext cx="978535" cy="630555"/>
            </a:xfrm>
            <a:custGeom>
              <a:avLst/>
              <a:gdLst/>
              <a:ahLst/>
              <a:cxnLst/>
              <a:rect l="l" t="t" r="r" b="b"/>
              <a:pathLst>
                <a:path w="978534" h="630554">
                  <a:moveTo>
                    <a:pt x="906018" y="0"/>
                  </a:moveTo>
                  <a:lnTo>
                    <a:pt x="71628" y="0"/>
                  </a:lnTo>
                  <a:lnTo>
                    <a:pt x="48851" y="4090"/>
                  </a:lnTo>
                  <a:lnTo>
                    <a:pt x="12943" y="30887"/>
                  </a:lnTo>
                  <a:lnTo>
                    <a:pt x="0" y="566166"/>
                  </a:lnTo>
                  <a:lnTo>
                    <a:pt x="3048" y="579882"/>
                  </a:lnTo>
                  <a:lnTo>
                    <a:pt x="26670" y="614172"/>
                  </a:lnTo>
                  <a:lnTo>
                    <a:pt x="63004" y="630012"/>
                  </a:lnTo>
                  <a:lnTo>
                    <a:pt x="72390" y="630174"/>
                  </a:lnTo>
                  <a:lnTo>
                    <a:pt x="914400" y="630174"/>
                  </a:lnTo>
                  <a:lnTo>
                    <a:pt x="921258" y="628650"/>
                  </a:lnTo>
                  <a:lnTo>
                    <a:pt x="942735" y="620782"/>
                  </a:lnTo>
                  <a:lnTo>
                    <a:pt x="959831" y="606552"/>
                  </a:lnTo>
                  <a:lnTo>
                    <a:pt x="72390" y="606552"/>
                  </a:lnTo>
                  <a:lnTo>
                    <a:pt x="57176" y="604369"/>
                  </a:lnTo>
                  <a:lnTo>
                    <a:pt x="25908" y="572262"/>
                  </a:lnTo>
                  <a:lnTo>
                    <a:pt x="23622" y="562356"/>
                  </a:lnTo>
                  <a:lnTo>
                    <a:pt x="23622" y="67056"/>
                  </a:lnTo>
                  <a:lnTo>
                    <a:pt x="24384" y="62484"/>
                  </a:lnTo>
                  <a:lnTo>
                    <a:pt x="27432" y="53340"/>
                  </a:lnTo>
                  <a:lnTo>
                    <a:pt x="31597" y="43980"/>
                  </a:lnTo>
                  <a:lnTo>
                    <a:pt x="34848" y="41236"/>
                  </a:lnTo>
                  <a:lnTo>
                    <a:pt x="41910" y="34290"/>
                  </a:lnTo>
                  <a:lnTo>
                    <a:pt x="49530" y="29718"/>
                  </a:lnTo>
                  <a:lnTo>
                    <a:pt x="56642" y="25146"/>
                  </a:lnTo>
                  <a:lnTo>
                    <a:pt x="65100" y="25019"/>
                  </a:lnTo>
                  <a:lnTo>
                    <a:pt x="73152" y="23622"/>
                  </a:lnTo>
                  <a:lnTo>
                    <a:pt x="958694" y="23622"/>
                  </a:lnTo>
                  <a:lnTo>
                    <a:pt x="954262" y="18297"/>
                  </a:lnTo>
                  <a:lnTo>
                    <a:pt x="934593" y="5632"/>
                  </a:lnTo>
                  <a:lnTo>
                    <a:pt x="912876" y="762"/>
                  </a:lnTo>
                  <a:lnTo>
                    <a:pt x="906018" y="0"/>
                  </a:lnTo>
                  <a:close/>
                </a:path>
                <a:path w="978534" h="630554">
                  <a:moveTo>
                    <a:pt x="958694" y="23622"/>
                  </a:moveTo>
                  <a:lnTo>
                    <a:pt x="906018" y="23622"/>
                  </a:lnTo>
                  <a:lnTo>
                    <a:pt x="916686" y="25146"/>
                  </a:lnTo>
                  <a:lnTo>
                    <a:pt x="931590" y="31089"/>
                  </a:lnTo>
                  <a:lnTo>
                    <a:pt x="942936" y="40500"/>
                  </a:lnTo>
                  <a:lnTo>
                    <a:pt x="950683" y="53092"/>
                  </a:lnTo>
                  <a:lnTo>
                    <a:pt x="954786" y="68580"/>
                  </a:lnTo>
                  <a:lnTo>
                    <a:pt x="954786" y="563880"/>
                  </a:lnTo>
                  <a:lnTo>
                    <a:pt x="925936" y="602336"/>
                  </a:lnTo>
                  <a:lnTo>
                    <a:pt x="910590" y="606552"/>
                  </a:lnTo>
                  <a:lnTo>
                    <a:pt x="959831" y="606552"/>
                  </a:lnTo>
                  <a:lnTo>
                    <a:pt x="960329" y="606137"/>
                  </a:lnTo>
                  <a:lnTo>
                    <a:pt x="972676" y="586740"/>
                  </a:lnTo>
                  <a:lnTo>
                    <a:pt x="978408" y="564642"/>
                  </a:lnTo>
                  <a:lnTo>
                    <a:pt x="978408" y="64770"/>
                  </a:lnTo>
                  <a:lnTo>
                    <a:pt x="976884" y="57150"/>
                  </a:lnTo>
                  <a:lnTo>
                    <a:pt x="969240" y="36291"/>
                  </a:lnTo>
                  <a:lnTo>
                    <a:pt x="958694" y="236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64935" y="2848355"/>
              <a:ext cx="965454" cy="6172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956553" y="2839973"/>
              <a:ext cx="979169" cy="631190"/>
            </a:xfrm>
            <a:custGeom>
              <a:avLst/>
              <a:gdLst/>
              <a:ahLst/>
              <a:cxnLst/>
              <a:rect l="l" t="t" r="r" b="b"/>
              <a:pathLst>
                <a:path w="979170" h="631189">
                  <a:moveTo>
                    <a:pt x="906018" y="0"/>
                  </a:moveTo>
                  <a:lnTo>
                    <a:pt x="71628" y="0"/>
                  </a:lnTo>
                  <a:lnTo>
                    <a:pt x="48439" y="4444"/>
                  </a:lnTo>
                  <a:lnTo>
                    <a:pt x="13463" y="30734"/>
                  </a:lnTo>
                  <a:lnTo>
                    <a:pt x="0" y="66293"/>
                  </a:lnTo>
                  <a:lnTo>
                    <a:pt x="0" y="566165"/>
                  </a:lnTo>
                  <a:lnTo>
                    <a:pt x="1524" y="573023"/>
                  </a:lnTo>
                  <a:lnTo>
                    <a:pt x="3048" y="580643"/>
                  </a:lnTo>
                  <a:lnTo>
                    <a:pt x="6096" y="586739"/>
                  </a:lnTo>
                  <a:lnTo>
                    <a:pt x="9608" y="594080"/>
                  </a:lnTo>
                  <a:lnTo>
                    <a:pt x="14587" y="601799"/>
                  </a:lnTo>
                  <a:lnTo>
                    <a:pt x="46870" y="626351"/>
                  </a:lnTo>
                  <a:lnTo>
                    <a:pt x="72390" y="630935"/>
                  </a:lnTo>
                  <a:lnTo>
                    <a:pt x="906780" y="630935"/>
                  </a:lnTo>
                  <a:lnTo>
                    <a:pt x="914400" y="630173"/>
                  </a:lnTo>
                  <a:lnTo>
                    <a:pt x="921258" y="629411"/>
                  </a:lnTo>
                  <a:lnTo>
                    <a:pt x="942716" y="620997"/>
                  </a:lnTo>
                  <a:lnTo>
                    <a:pt x="960486" y="606551"/>
                  </a:lnTo>
                  <a:lnTo>
                    <a:pt x="72390" y="606551"/>
                  </a:lnTo>
                  <a:lnTo>
                    <a:pt x="57235" y="604357"/>
                  </a:lnTo>
                  <a:lnTo>
                    <a:pt x="25908" y="572261"/>
                  </a:lnTo>
                  <a:lnTo>
                    <a:pt x="23622" y="562355"/>
                  </a:lnTo>
                  <a:lnTo>
                    <a:pt x="23717" y="72389"/>
                  </a:lnTo>
                  <a:lnTo>
                    <a:pt x="24384" y="67055"/>
                  </a:lnTo>
                  <a:lnTo>
                    <a:pt x="25908" y="57911"/>
                  </a:lnTo>
                  <a:lnTo>
                    <a:pt x="28194" y="53339"/>
                  </a:lnTo>
                  <a:lnTo>
                    <a:pt x="29718" y="49529"/>
                  </a:lnTo>
                  <a:lnTo>
                    <a:pt x="32766" y="44957"/>
                  </a:lnTo>
                  <a:lnTo>
                    <a:pt x="35052" y="41147"/>
                  </a:lnTo>
                  <a:lnTo>
                    <a:pt x="38100" y="38099"/>
                  </a:lnTo>
                  <a:lnTo>
                    <a:pt x="45720" y="32003"/>
                  </a:lnTo>
                  <a:lnTo>
                    <a:pt x="49530" y="29717"/>
                  </a:lnTo>
                  <a:lnTo>
                    <a:pt x="55029" y="25946"/>
                  </a:lnTo>
                  <a:lnTo>
                    <a:pt x="66598" y="23901"/>
                  </a:lnTo>
                  <a:lnTo>
                    <a:pt x="958733" y="23901"/>
                  </a:lnTo>
                  <a:lnTo>
                    <a:pt x="954462" y="18707"/>
                  </a:lnTo>
                  <a:lnTo>
                    <a:pt x="935244" y="6244"/>
                  </a:lnTo>
                  <a:lnTo>
                    <a:pt x="912876" y="761"/>
                  </a:lnTo>
                  <a:lnTo>
                    <a:pt x="906018" y="0"/>
                  </a:lnTo>
                  <a:close/>
                </a:path>
                <a:path w="979170" h="631189">
                  <a:moveTo>
                    <a:pt x="958733" y="23901"/>
                  </a:moveTo>
                  <a:lnTo>
                    <a:pt x="66598" y="23901"/>
                  </a:lnTo>
                  <a:lnTo>
                    <a:pt x="73152" y="24383"/>
                  </a:lnTo>
                  <a:lnTo>
                    <a:pt x="912113" y="24383"/>
                  </a:lnTo>
                  <a:lnTo>
                    <a:pt x="916686" y="25145"/>
                  </a:lnTo>
                  <a:lnTo>
                    <a:pt x="930965" y="30853"/>
                  </a:lnTo>
                  <a:lnTo>
                    <a:pt x="942822" y="40728"/>
                  </a:lnTo>
                  <a:lnTo>
                    <a:pt x="951136" y="53670"/>
                  </a:lnTo>
                  <a:lnTo>
                    <a:pt x="954786" y="68579"/>
                  </a:lnTo>
                  <a:lnTo>
                    <a:pt x="954786" y="563879"/>
                  </a:lnTo>
                  <a:lnTo>
                    <a:pt x="925629" y="603086"/>
                  </a:lnTo>
                  <a:lnTo>
                    <a:pt x="910590" y="606551"/>
                  </a:lnTo>
                  <a:lnTo>
                    <a:pt x="960486" y="606551"/>
                  </a:lnTo>
                  <a:lnTo>
                    <a:pt x="960667" y="606404"/>
                  </a:lnTo>
                  <a:lnTo>
                    <a:pt x="973201" y="587122"/>
                  </a:lnTo>
                  <a:lnTo>
                    <a:pt x="978408" y="564641"/>
                  </a:lnTo>
                  <a:lnTo>
                    <a:pt x="979169" y="557783"/>
                  </a:lnTo>
                  <a:lnTo>
                    <a:pt x="979169" y="72389"/>
                  </a:lnTo>
                  <a:lnTo>
                    <a:pt x="978408" y="64769"/>
                  </a:lnTo>
                  <a:lnTo>
                    <a:pt x="977646" y="57911"/>
                  </a:lnTo>
                  <a:lnTo>
                    <a:pt x="969079" y="36484"/>
                  </a:lnTo>
                  <a:lnTo>
                    <a:pt x="958733" y="23901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6183884" y="3052336"/>
            <a:ext cx="524510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-40" dirty="0">
                <a:latin typeface="Trebuchet MS"/>
                <a:cs typeface="Trebuchet MS"/>
              </a:rPr>
              <a:t>Deceased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26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76577" y="5172455"/>
            <a:ext cx="4875530" cy="2729230"/>
            <a:chOff x="1576577" y="5172455"/>
            <a:chExt cx="4875530" cy="2729230"/>
          </a:xfrm>
        </p:grpSpPr>
        <p:sp>
          <p:nvSpPr>
            <p:cNvPr id="7" name="object 7"/>
            <p:cNvSpPr/>
            <p:nvPr/>
          </p:nvSpPr>
          <p:spPr>
            <a:xfrm>
              <a:off x="4487418" y="6720077"/>
              <a:ext cx="1964689" cy="281940"/>
            </a:xfrm>
            <a:custGeom>
              <a:avLst/>
              <a:gdLst/>
              <a:ahLst/>
              <a:cxnLst/>
              <a:rect l="l" t="t" r="r" b="b"/>
              <a:pathLst>
                <a:path w="1964689" h="281940">
                  <a:moveTo>
                    <a:pt x="1964436" y="201930"/>
                  </a:moveTo>
                  <a:lnTo>
                    <a:pt x="1959102" y="196596"/>
                  </a:lnTo>
                  <a:lnTo>
                    <a:pt x="993648" y="196596"/>
                  </a:lnTo>
                  <a:lnTo>
                    <a:pt x="993648" y="0"/>
                  </a:lnTo>
                  <a:lnTo>
                    <a:pt x="970026" y="0"/>
                  </a:lnTo>
                  <a:lnTo>
                    <a:pt x="970026" y="196596"/>
                  </a:lnTo>
                  <a:lnTo>
                    <a:pt x="5334" y="196596"/>
                  </a:lnTo>
                  <a:lnTo>
                    <a:pt x="0" y="201930"/>
                  </a:lnTo>
                  <a:lnTo>
                    <a:pt x="0" y="281940"/>
                  </a:lnTo>
                  <a:lnTo>
                    <a:pt x="23622" y="281940"/>
                  </a:lnTo>
                  <a:lnTo>
                    <a:pt x="23622" y="220218"/>
                  </a:lnTo>
                  <a:lnTo>
                    <a:pt x="970026" y="220218"/>
                  </a:lnTo>
                  <a:lnTo>
                    <a:pt x="970026" y="281940"/>
                  </a:lnTo>
                  <a:lnTo>
                    <a:pt x="993648" y="281940"/>
                  </a:lnTo>
                  <a:lnTo>
                    <a:pt x="993648" y="220218"/>
                  </a:lnTo>
                  <a:lnTo>
                    <a:pt x="1940052" y="220218"/>
                  </a:lnTo>
                  <a:lnTo>
                    <a:pt x="1940052" y="281940"/>
                  </a:lnTo>
                  <a:lnTo>
                    <a:pt x="1964436" y="281940"/>
                  </a:lnTo>
                  <a:lnTo>
                    <a:pt x="1964436" y="220218"/>
                  </a:lnTo>
                  <a:lnTo>
                    <a:pt x="1964436" y="20193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29562" y="5688329"/>
              <a:ext cx="3651885" cy="528320"/>
            </a:xfrm>
            <a:custGeom>
              <a:avLst/>
              <a:gdLst/>
              <a:ahLst/>
              <a:cxnLst/>
              <a:rect l="l" t="t" r="r" b="b"/>
              <a:pathLst>
                <a:path w="3651885" h="528320">
                  <a:moveTo>
                    <a:pt x="3651504" y="447294"/>
                  </a:moveTo>
                  <a:lnTo>
                    <a:pt x="3646170" y="441960"/>
                  </a:lnTo>
                  <a:lnTo>
                    <a:pt x="2186178" y="441960"/>
                  </a:lnTo>
                  <a:lnTo>
                    <a:pt x="2186178" y="0"/>
                  </a:lnTo>
                  <a:lnTo>
                    <a:pt x="2162556" y="0"/>
                  </a:lnTo>
                  <a:lnTo>
                    <a:pt x="2162556" y="441960"/>
                  </a:lnTo>
                  <a:lnTo>
                    <a:pt x="1232154" y="441960"/>
                  </a:lnTo>
                  <a:lnTo>
                    <a:pt x="5334" y="441960"/>
                  </a:lnTo>
                  <a:lnTo>
                    <a:pt x="0" y="447294"/>
                  </a:lnTo>
                  <a:lnTo>
                    <a:pt x="0" y="528066"/>
                  </a:lnTo>
                  <a:lnTo>
                    <a:pt x="24384" y="528066"/>
                  </a:lnTo>
                  <a:lnTo>
                    <a:pt x="24384" y="466344"/>
                  </a:lnTo>
                  <a:lnTo>
                    <a:pt x="1226058" y="466344"/>
                  </a:lnTo>
                  <a:lnTo>
                    <a:pt x="1226058" y="528066"/>
                  </a:lnTo>
                  <a:lnTo>
                    <a:pt x="1250442" y="528066"/>
                  </a:lnTo>
                  <a:lnTo>
                    <a:pt x="1250442" y="466344"/>
                  </a:lnTo>
                  <a:lnTo>
                    <a:pt x="2167890" y="466344"/>
                  </a:lnTo>
                  <a:lnTo>
                    <a:pt x="2180844" y="466344"/>
                  </a:lnTo>
                  <a:lnTo>
                    <a:pt x="3627882" y="466344"/>
                  </a:lnTo>
                  <a:lnTo>
                    <a:pt x="3627882" y="528066"/>
                  </a:lnTo>
                  <a:lnTo>
                    <a:pt x="3651504" y="528066"/>
                  </a:lnTo>
                  <a:lnTo>
                    <a:pt x="3651504" y="466344"/>
                  </a:lnTo>
                  <a:lnTo>
                    <a:pt x="3651504" y="447294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6545" y="5183885"/>
              <a:ext cx="794385" cy="504825"/>
            </a:xfrm>
            <a:custGeom>
              <a:avLst/>
              <a:gdLst/>
              <a:ahLst/>
              <a:cxnLst/>
              <a:rect l="l" t="t" r="r" b="b"/>
              <a:pathLst>
                <a:path w="794385" h="504825">
                  <a:moveTo>
                    <a:pt x="743712" y="0"/>
                  </a:moveTo>
                  <a:lnTo>
                    <a:pt x="50292" y="0"/>
                  </a:lnTo>
                  <a:lnTo>
                    <a:pt x="30860" y="4000"/>
                  </a:lnTo>
                  <a:lnTo>
                    <a:pt x="14859" y="14858"/>
                  </a:lnTo>
                  <a:lnTo>
                    <a:pt x="4000" y="30860"/>
                  </a:lnTo>
                  <a:lnTo>
                    <a:pt x="0" y="50291"/>
                  </a:lnTo>
                  <a:lnTo>
                    <a:pt x="0" y="454151"/>
                  </a:lnTo>
                  <a:lnTo>
                    <a:pt x="4000" y="473582"/>
                  </a:lnTo>
                  <a:lnTo>
                    <a:pt x="14858" y="489584"/>
                  </a:lnTo>
                  <a:lnTo>
                    <a:pt x="30860" y="500443"/>
                  </a:lnTo>
                  <a:lnTo>
                    <a:pt x="50292" y="504443"/>
                  </a:lnTo>
                  <a:lnTo>
                    <a:pt x="743712" y="504443"/>
                  </a:lnTo>
                  <a:lnTo>
                    <a:pt x="763143" y="500443"/>
                  </a:lnTo>
                  <a:lnTo>
                    <a:pt x="779145" y="489584"/>
                  </a:lnTo>
                  <a:lnTo>
                    <a:pt x="790003" y="473582"/>
                  </a:lnTo>
                  <a:lnTo>
                    <a:pt x="794004" y="454151"/>
                  </a:lnTo>
                  <a:lnTo>
                    <a:pt x="794004" y="50291"/>
                  </a:lnTo>
                  <a:lnTo>
                    <a:pt x="790003" y="30860"/>
                  </a:lnTo>
                  <a:lnTo>
                    <a:pt x="779145" y="14858"/>
                  </a:lnTo>
                  <a:lnTo>
                    <a:pt x="763143" y="4000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5116" y="5172455"/>
              <a:ext cx="817880" cy="527685"/>
            </a:xfrm>
            <a:custGeom>
              <a:avLst/>
              <a:gdLst/>
              <a:ahLst/>
              <a:cxnLst/>
              <a:rect l="l" t="t" r="r" b="b"/>
              <a:pathLst>
                <a:path w="817879" h="527685">
                  <a:moveTo>
                    <a:pt x="761238" y="0"/>
                  </a:moveTo>
                  <a:lnTo>
                    <a:pt x="61722" y="0"/>
                  </a:lnTo>
                  <a:lnTo>
                    <a:pt x="42524" y="2589"/>
                  </a:lnTo>
                  <a:lnTo>
                    <a:pt x="10674" y="26669"/>
                  </a:lnTo>
                  <a:lnTo>
                    <a:pt x="0" y="56388"/>
                  </a:lnTo>
                  <a:lnTo>
                    <a:pt x="0" y="472440"/>
                  </a:lnTo>
                  <a:lnTo>
                    <a:pt x="762" y="478536"/>
                  </a:lnTo>
                  <a:lnTo>
                    <a:pt x="3048" y="484632"/>
                  </a:lnTo>
                  <a:lnTo>
                    <a:pt x="4572" y="489966"/>
                  </a:lnTo>
                  <a:lnTo>
                    <a:pt x="32766" y="520446"/>
                  </a:lnTo>
                  <a:lnTo>
                    <a:pt x="61722" y="527304"/>
                  </a:lnTo>
                  <a:lnTo>
                    <a:pt x="762000" y="527304"/>
                  </a:lnTo>
                  <a:lnTo>
                    <a:pt x="768096" y="526542"/>
                  </a:lnTo>
                  <a:lnTo>
                    <a:pt x="786438" y="519305"/>
                  </a:lnTo>
                  <a:lnTo>
                    <a:pt x="801671" y="506706"/>
                  </a:lnTo>
                  <a:lnTo>
                    <a:pt x="803610" y="503682"/>
                  </a:lnTo>
                  <a:lnTo>
                    <a:pt x="61722" y="503682"/>
                  </a:lnTo>
                  <a:lnTo>
                    <a:pt x="49645" y="501887"/>
                  </a:lnTo>
                  <a:lnTo>
                    <a:pt x="38976" y="496066"/>
                  </a:lnTo>
                  <a:lnTo>
                    <a:pt x="30535" y="487196"/>
                  </a:lnTo>
                  <a:lnTo>
                    <a:pt x="25146" y="476250"/>
                  </a:lnTo>
                  <a:lnTo>
                    <a:pt x="23622" y="468630"/>
                  </a:lnTo>
                  <a:lnTo>
                    <a:pt x="23622" y="57150"/>
                  </a:lnTo>
                  <a:lnTo>
                    <a:pt x="49936" y="25539"/>
                  </a:lnTo>
                  <a:lnTo>
                    <a:pt x="56007" y="23126"/>
                  </a:lnTo>
                  <a:lnTo>
                    <a:pt x="802776" y="23126"/>
                  </a:lnTo>
                  <a:lnTo>
                    <a:pt x="796504" y="15573"/>
                  </a:lnTo>
                  <a:lnTo>
                    <a:pt x="780092" y="4930"/>
                  </a:lnTo>
                  <a:lnTo>
                    <a:pt x="761238" y="0"/>
                  </a:lnTo>
                  <a:close/>
                </a:path>
                <a:path w="817879" h="527685">
                  <a:moveTo>
                    <a:pt x="802776" y="23126"/>
                  </a:moveTo>
                  <a:lnTo>
                    <a:pt x="56007" y="23126"/>
                  </a:lnTo>
                  <a:lnTo>
                    <a:pt x="62484" y="23622"/>
                  </a:lnTo>
                  <a:lnTo>
                    <a:pt x="759714" y="23622"/>
                  </a:lnTo>
                  <a:lnTo>
                    <a:pt x="763524" y="24384"/>
                  </a:lnTo>
                  <a:lnTo>
                    <a:pt x="774577" y="28639"/>
                  </a:lnTo>
                  <a:lnTo>
                    <a:pt x="784036" y="36714"/>
                  </a:lnTo>
                  <a:lnTo>
                    <a:pt x="790668" y="47195"/>
                  </a:lnTo>
                  <a:lnTo>
                    <a:pt x="793242" y="58674"/>
                  </a:lnTo>
                  <a:lnTo>
                    <a:pt x="793242" y="470154"/>
                  </a:lnTo>
                  <a:lnTo>
                    <a:pt x="769939" y="500795"/>
                  </a:lnTo>
                  <a:lnTo>
                    <a:pt x="758190" y="503682"/>
                  </a:lnTo>
                  <a:lnTo>
                    <a:pt x="803610" y="503682"/>
                  </a:lnTo>
                  <a:lnTo>
                    <a:pt x="812308" y="490117"/>
                  </a:lnTo>
                  <a:lnTo>
                    <a:pt x="816863" y="470916"/>
                  </a:lnTo>
                  <a:lnTo>
                    <a:pt x="817626" y="465582"/>
                  </a:lnTo>
                  <a:lnTo>
                    <a:pt x="817626" y="61722"/>
                  </a:lnTo>
                  <a:lnTo>
                    <a:pt x="816863" y="54864"/>
                  </a:lnTo>
                  <a:lnTo>
                    <a:pt x="816102" y="48768"/>
                  </a:lnTo>
                  <a:lnTo>
                    <a:pt x="808999" y="30621"/>
                  </a:lnTo>
                  <a:lnTo>
                    <a:pt x="802776" y="23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89604" y="5262371"/>
              <a:ext cx="803910" cy="515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82745" y="5256275"/>
              <a:ext cx="818515" cy="527685"/>
            </a:xfrm>
            <a:custGeom>
              <a:avLst/>
              <a:gdLst/>
              <a:ahLst/>
              <a:cxnLst/>
              <a:rect l="l" t="t" r="r" b="b"/>
              <a:pathLst>
                <a:path w="818514" h="527685">
                  <a:moveTo>
                    <a:pt x="761238" y="0"/>
                  </a:moveTo>
                  <a:lnTo>
                    <a:pt x="61722" y="0"/>
                  </a:lnTo>
                  <a:lnTo>
                    <a:pt x="43078" y="2569"/>
                  </a:lnTo>
                  <a:lnTo>
                    <a:pt x="10833" y="27281"/>
                  </a:lnTo>
                  <a:lnTo>
                    <a:pt x="653" y="57150"/>
                  </a:lnTo>
                  <a:lnTo>
                    <a:pt x="0" y="61722"/>
                  </a:lnTo>
                  <a:lnTo>
                    <a:pt x="0" y="465582"/>
                  </a:lnTo>
                  <a:lnTo>
                    <a:pt x="762" y="472440"/>
                  </a:lnTo>
                  <a:lnTo>
                    <a:pt x="17996" y="508587"/>
                  </a:lnTo>
                  <a:lnTo>
                    <a:pt x="54711" y="527103"/>
                  </a:lnTo>
                  <a:lnTo>
                    <a:pt x="62484" y="527304"/>
                  </a:lnTo>
                  <a:lnTo>
                    <a:pt x="762762" y="527304"/>
                  </a:lnTo>
                  <a:lnTo>
                    <a:pt x="768858" y="526542"/>
                  </a:lnTo>
                  <a:lnTo>
                    <a:pt x="786920" y="519155"/>
                  </a:lnTo>
                  <a:lnTo>
                    <a:pt x="802238" y="506582"/>
                  </a:lnTo>
                  <a:lnTo>
                    <a:pt x="804140" y="503682"/>
                  </a:lnTo>
                  <a:lnTo>
                    <a:pt x="62484" y="503682"/>
                  </a:lnTo>
                  <a:lnTo>
                    <a:pt x="50378" y="501990"/>
                  </a:lnTo>
                  <a:lnTo>
                    <a:pt x="39671" y="496142"/>
                  </a:lnTo>
                  <a:lnTo>
                    <a:pt x="31226" y="487206"/>
                  </a:lnTo>
                  <a:lnTo>
                    <a:pt x="25908" y="476250"/>
                  </a:lnTo>
                  <a:lnTo>
                    <a:pt x="24384" y="468630"/>
                  </a:lnTo>
                  <a:lnTo>
                    <a:pt x="24384" y="57150"/>
                  </a:lnTo>
                  <a:lnTo>
                    <a:pt x="25146" y="53340"/>
                  </a:lnTo>
                  <a:lnTo>
                    <a:pt x="25908" y="50292"/>
                  </a:lnTo>
                  <a:lnTo>
                    <a:pt x="27432" y="46482"/>
                  </a:lnTo>
                  <a:lnTo>
                    <a:pt x="28651" y="42735"/>
                  </a:lnTo>
                  <a:lnTo>
                    <a:pt x="35407" y="33756"/>
                  </a:lnTo>
                  <a:lnTo>
                    <a:pt x="38862" y="32004"/>
                  </a:lnTo>
                  <a:lnTo>
                    <a:pt x="41910" y="29718"/>
                  </a:lnTo>
                  <a:lnTo>
                    <a:pt x="44958" y="28194"/>
                  </a:lnTo>
                  <a:lnTo>
                    <a:pt x="48006" y="25908"/>
                  </a:lnTo>
                  <a:lnTo>
                    <a:pt x="59436" y="23622"/>
                  </a:lnTo>
                  <a:lnTo>
                    <a:pt x="803689" y="23622"/>
                  </a:lnTo>
                  <a:lnTo>
                    <a:pt x="796875" y="15397"/>
                  </a:lnTo>
                  <a:lnTo>
                    <a:pt x="780450" y="4785"/>
                  </a:lnTo>
                  <a:lnTo>
                    <a:pt x="761238" y="0"/>
                  </a:lnTo>
                  <a:close/>
                </a:path>
                <a:path w="818514" h="527685">
                  <a:moveTo>
                    <a:pt x="803689" y="23622"/>
                  </a:moveTo>
                  <a:lnTo>
                    <a:pt x="760476" y="23622"/>
                  </a:lnTo>
                  <a:lnTo>
                    <a:pt x="764286" y="24384"/>
                  </a:lnTo>
                  <a:lnTo>
                    <a:pt x="775487" y="28954"/>
                  </a:lnTo>
                  <a:lnTo>
                    <a:pt x="784659" y="36790"/>
                  </a:lnTo>
                  <a:lnTo>
                    <a:pt x="791075" y="46995"/>
                  </a:lnTo>
                  <a:lnTo>
                    <a:pt x="794004" y="58674"/>
                  </a:lnTo>
                  <a:lnTo>
                    <a:pt x="794004" y="470154"/>
                  </a:lnTo>
                  <a:lnTo>
                    <a:pt x="770635" y="500569"/>
                  </a:lnTo>
                  <a:lnTo>
                    <a:pt x="758952" y="503682"/>
                  </a:lnTo>
                  <a:lnTo>
                    <a:pt x="804140" y="503682"/>
                  </a:lnTo>
                  <a:lnTo>
                    <a:pt x="813058" y="490082"/>
                  </a:lnTo>
                  <a:lnTo>
                    <a:pt x="817626" y="470916"/>
                  </a:lnTo>
                  <a:lnTo>
                    <a:pt x="818388" y="465582"/>
                  </a:lnTo>
                  <a:lnTo>
                    <a:pt x="818388" y="61722"/>
                  </a:lnTo>
                  <a:lnTo>
                    <a:pt x="817626" y="54864"/>
                  </a:lnTo>
                  <a:lnTo>
                    <a:pt x="816863" y="48768"/>
                  </a:lnTo>
                  <a:lnTo>
                    <a:pt x="809388" y="30502"/>
                  </a:lnTo>
                  <a:lnTo>
                    <a:pt x="803689" y="23622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55619" y="6720077"/>
              <a:ext cx="24765" cy="281940"/>
            </a:xfrm>
            <a:custGeom>
              <a:avLst/>
              <a:gdLst/>
              <a:ahLst/>
              <a:cxnLst/>
              <a:rect l="l" t="t" r="r" b="b"/>
              <a:pathLst>
                <a:path w="24764" h="281940">
                  <a:moveTo>
                    <a:pt x="24383" y="0"/>
                  </a:moveTo>
                  <a:lnTo>
                    <a:pt x="0" y="0"/>
                  </a:lnTo>
                  <a:lnTo>
                    <a:pt x="0" y="281940"/>
                  </a:lnTo>
                  <a:lnTo>
                    <a:pt x="24383" y="281940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6578" y="7506461"/>
              <a:ext cx="3904615" cy="394970"/>
            </a:xfrm>
            <a:custGeom>
              <a:avLst/>
              <a:gdLst/>
              <a:ahLst/>
              <a:cxnLst/>
              <a:rect l="l" t="t" r="r" b="b"/>
              <a:pathLst>
                <a:path w="3904615" h="394970">
                  <a:moveTo>
                    <a:pt x="3904488" y="314706"/>
                  </a:moveTo>
                  <a:lnTo>
                    <a:pt x="3899154" y="309372"/>
                  </a:lnTo>
                  <a:lnTo>
                    <a:pt x="2929128" y="309372"/>
                  </a:lnTo>
                  <a:lnTo>
                    <a:pt x="1959102" y="309372"/>
                  </a:lnTo>
                  <a:lnTo>
                    <a:pt x="1503426" y="309372"/>
                  </a:lnTo>
                  <a:lnTo>
                    <a:pt x="1503426" y="0"/>
                  </a:lnTo>
                  <a:lnTo>
                    <a:pt x="1479804" y="0"/>
                  </a:lnTo>
                  <a:lnTo>
                    <a:pt x="1479042" y="0"/>
                  </a:lnTo>
                  <a:lnTo>
                    <a:pt x="1479042" y="309372"/>
                  </a:lnTo>
                  <a:lnTo>
                    <a:pt x="975360" y="309372"/>
                  </a:lnTo>
                  <a:lnTo>
                    <a:pt x="5334" y="309372"/>
                  </a:lnTo>
                  <a:lnTo>
                    <a:pt x="0" y="314706"/>
                  </a:lnTo>
                  <a:lnTo>
                    <a:pt x="0" y="394716"/>
                  </a:lnTo>
                  <a:lnTo>
                    <a:pt x="23622" y="394716"/>
                  </a:lnTo>
                  <a:lnTo>
                    <a:pt x="23622" y="332994"/>
                  </a:lnTo>
                  <a:lnTo>
                    <a:pt x="970026" y="332994"/>
                  </a:lnTo>
                  <a:lnTo>
                    <a:pt x="970026" y="394716"/>
                  </a:lnTo>
                  <a:lnTo>
                    <a:pt x="993648" y="394716"/>
                  </a:lnTo>
                  <a:lnTo>
                    <a:pt x="993648" y="332994"/>
                  </a:lnTo>
                  <a:lnTo>
                    <a:pt x="1485138" y="332994"/>
                  </a:lnTo>
                  <a:lnTo>
                    <a:pt x="1498092" y="332994"/>
                  </a:lnTo>
                  <a:lnTo>
                    <a:pt x="1940052" y="332994"/>
                  </a:lnTo>
                  <a:lnTo>
                    <a:pt x="1940052" y="394716"/>
                  </a:lnTo>
                  <a:lnTo>
                    <a:pt x="1964436" y="394716"/>
                  </a:lnTo>
                  <a:lnTo>
                    <a:pt x="1964436" y="332994"/>
                  </a:lnTo>
                  <a:lnTo>
                    <a:pt x="2910840" y="332994"/>
                  </a:lnTo>
                  <a:lnTo>
                    <a:pt x="2910840" y="394716"/>
                  </a:lnTo>
                  <a:lnTo>
                    <a:pt x="2934462" y="394716"/>
                  </a:lnTo>
                  <a:lnTo>
                    <a:pt x="2934462" y="332994"/>
                  </a:lnTo>
                  <a:lnTo>
                    <a:pt x="3880866" y="332994"/>
                  </a:lnTo>
                  <a:lnTo>
                    <a:pt x="3880866" y="394716"/>
                  </a:lnTo>
                  <a:lnTo>
                    <a:pt x="3904488" y="394716"/>
                  </a:lnTo>
                  <a:lnTo>
                    <a:pt x="3904488" y="332994"/>
                  </a:lnTo>
                  <a:lnTo>
                    <a:pt x="3904488" y="31470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78305" y="403985"/>
            <a:ext cx="5418455" cy="52520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254" dirty="0">
                <a:latin typeface="UnDotum"/>
                <a:cs typeface="UnDotum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Head </a:t>
            </a:r>
            <a:r>
              <a:rPr sz="1100" spc="-45" dirty="0">
                <a:latin typeface="Trebuchet MS"/>
                <a:cs typeface="Trebuchet MS"/>
              </a:rPr>
              <a:t>injuries </a:t>
            </a:r>
            <a:r>
              <a:rPr sz="1100" spc="-40" dirty="0">
                <a:latin typeface="Trebuchet MS"/>
                <a:cs typeface="Trebuchet MS"/>
              </a:rPr>
              <a:t>(see </a:t>
            </a:r>
            <a:r>
              <a:rPr sz="1100" spc="-25" dirty="0">
                <a:latin typeface="Trebuchet MS"/>
                <a:cs typeface="Trebuchet MS"/>
              </a:rPr>
              <a:t>Question </a:t>
            </a:r>
            <a:r>
              <a:rPr sz="1100" spc="-30" dirty="0">
                <a:latin typeface="Trebuchet MS"/>
                <a:cs typeface="Trebuchet MS"/>
              </a:rPr>
              <a:t>66)</a:t>
            </a:r>
            <a:endParaRPr sz="1100">
              <a:latin typeface="Trebuchet MS"/>
              <a:cs typeface="Trebuchet MS"/>
            </a:endParaRPr>
          </a:p>
          <a:p>
            <a:pPr marL="1302385">
              <a:lnSpc>
                <a:spcPct val="100000"/>
              </a:lnSpc>
              <a:spcBef>
                <a:spcPts val="26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95" dirty="0">
                <a:latin typeface="UnDotum"/>
                <a:cs typeface="UnDotum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Fully </a:t>
            </a:r>
            <a:r>
              <a:rPr sz="1100" spc="-35" dirty="0">
                <a:latin typeface="Trebuchet MS"/>
                <a:cs typeface="Trebuchet MS"/>
              </a:rPr>
              <a:t>recovered</a:t>
            </a:r>
            <a:endParaRPr sz="1100">
              <a:latin typeface="Trebuchet MS"/>
              <a:cs typeface="Trebuchet MS"/>
            </a:endParaRPr>
          </a:p>
          <a:p>
            <a:pPr marL="1302385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135" dirty="0">
                <a:latin typeface="UnDotum"/>
                <a:cs typeface="UnDotum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With </a:t>
            </a:r>
            <a:r>
              <a:rPr sz="1100" spc="-45" dirty="0">
                <a:latin typeface="Trebuchet MS"/>
                <a:cs typeface="Trebuchet MS"/>
              </a:rPr>
              <a:t>disability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</a:pPr>
            <a:r>
              <a:rPr sz="1100" spc="-50" dirty="0">
                <a:latin typeface="Trebuchet MS"/>
                <a:cs typeface="Trebuchet MS"/>
              </a:rPr>
              <a:t>65.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Asia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Impairment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Scale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for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i="1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Cervical</a:t>
            </a:r>
            <a:r>
              <a:rPr sz="1100" i="1" spc="-60" dirty="0">
                <a:latin typeface="Trebuchet MS"/>
                <a:cs typeface="Trebuchet MS"/>
              </a:rPr>
              <a:t> </a:t>
            </a:r>
            <a:r>
              <a:rPr sz="1100" i="1" spc="-45" dirty="0">
                <a:latin typeface="Trebuchet MS"/>
                <a:cs typeface="Trebuchet MS"/>
              </a:rPr>
              <a:t>Spinal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Trebuchet MS"/>
                <a:cs typeface="Trebuchet MS"/>
              </a:rPr>
              <a:t>Cord</a:t>
            </a:r>
            <a:r>
              <a:rPr sz="1100" i="1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injured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players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time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diagnosis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rebuchet MS"/>
              <a:cs typeface="Trebuchet MS"/>
            </a:endParaRPr>
          </a:p>
          <a:p>
            <a:pPr marL="872490" marR="5080" algn="just">
              <a:lnSpc>
                <a:spcPct val="120000"/>
              </a:lnSpc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 </a:t>
            </a:r>
            <a:r>
              <a:rPr sz="1100" u="sng" spc="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– </a:t>
            </a:r>
            <a:r>
              <a:rPr sz="1100" i="1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Complete</a:t>
            </a:r>
            <a:r>
              <a:rPr sz="1100" spc="-60" dirty="0">
                <a:latin typeface="Trebuchet MS"/>
                <a:cs typeface="Trebuchet MS"/>
              </a:rPr>
              <a:t>: </a:t>
            </a:r>
            <a:r>
              <a:rPr sz="1100" spc="-5" dirty="0">
                <a:latin typeface="Trebuchet MS"/>
                <a:cs typeface="Trebuchet MS"/>
              </a:rPr>
              <a:t>no </a:t>
            </a:r>
            <a:r>
              <a:rPr sz="1100" spc="-25" dirty="0">
                <a:latin typeface="Trebuchet MS"/>
                <a:cs typeface="Trebuchet MS"/>
              </a:rPr>
              <a:t>motor or </a:t>
            </a:r>
            <a:r>
              <a:rPr sz="1100" spc="-20" dirty="0">
                <a:latin typeface="Trebuchet MS"/>
                <a:cs typeface="Trebuchet MS"/>
              </a:rPr>
              <a:t>sensory </a:t>
            </a:r>
            <a:r>
              <a:rPr sz="1100" spc="-35" dirty="0">
                <a:latin typeface="Trebuchet MS"/>
                <a:cs typeface="Trebuchet MS"/>
              </a:rPr>
              <a:t>function is preserved in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sacral  </a:t>
            </a:r>
            <a:r>
              <a:rPr sz="1100" spc="-30" dirty="0">
                <a:latin typeface="Trebuchet MS"/>
                <a:cs typeface="Trebuchet MS"/>
              </a:rPr>
              <a:t>segments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S4‐S5</a:t>
            </a:r>
            <a:endParaRPr sz="1100">
              <a:latin typeface="Trebuchet MS"/>
              <a:cs typeface="Trebuchet MS"/>
            </a:endParaRPr>
          </a:p>
          <a:p>
            <a:pPr marL="872490" marR="6350" indent="-635" algn="just">
              <a:lnSpc>
                <a:spcPct val="120000"/>
              </a:lnSpc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 </a:t>
            </a:r>
            <a:r>
              <a:rPr sz="1100" u="sng" spc="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–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Incomplete</a:t>
            </a:r>
            <a:r>
              <a:rPr sz="1100" spc="-50" dirty="0">
                <a:latin typeface="Trebuchet MS"/>
                <a:cs typeface="Trebuchet MS"/>
              </a:rPr>
              <a:t>: </a:t>
            </a:r>
            <a:r>
              <a:rPr sz="1100" spc="-20" dirty="0">
                <a:latin typeface="Trebuchet MS"/>
                <a:cs typeface="Trebuchet MS"/>
              </a:rPr>
              <a:t>sensory </a:t>
            </a:r>
            <a:r>
              <a:rPr sz="1100" spc="-35" dirty="0">
                <a:latin typeface="Trebuchet MS"/>
                <a:cs typeface="Trebuchet MS"/>
              </a:rPr>
              <a:t>but 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not</a:t>
            </a:r>
            <a:r>
              <a:rPr sz="1100" spc="-25" dirty="0">
                <a:latin typeface="Trebuchet MS"/>
                <a:cs typeface="Trebuchet MS"/>
              </a:rPr>
              <a:t> motor </a:t>
            </a:r>
            <a:r>
              <a:rPr sz="1100" spc="-40" dirty="0">
                <a:latin typeface="Trebuchet MS"/>
                <a:cs typeface="Trebuchet MS"/>
              </a:rPr>
              <a:t>function </a:t>
            </a:r>
            <a:r>
              <a:rPr sz="1100" spc="-35" dirty="0">
                <a:latin typeface="Trebuchet MS"/>
                <a:cs typeface="Trebuchet MS"/>
              </a:rPr>
              <a:t>is preserved </a:t>
            </a:r>
            <a:r>
              <a:rPr sz="1100" spc="-30" dirty="0">
                <a:latin typeface="Trebuchet MS"/>
                <a:cs typeface="Trebuchet MS"/>
              </a:rPr>
              <a:t>below </a:t>
            </a:r>
            <a:r>
              <a:rPr sz="1100" spc="-40" dirty="0">
                <a:latin typeface="Trebuchet MS"/>
                <a:cs typeface="Trebuchet MS"/>
              </a:rPr>
              <a:t>the  neurological</a:t>
            </a:r>
            <a:r>
              <a:rPr sz="1100" spc="-65" dirty="0">
                <a:latin typeface="Trebuchet MS"/>
                <a:cs typeface="Trebuchet MS"/>
              </a:rPr>
              <a:t> level,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includes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sacral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segments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S4‐S5</a:t>
            </a:r>
            <a:endParaRPr sz="1100">
              <a:latin typeface="Trebuchet MS"/>
              <a:cs typeface="Trebuchet MS"/>
            </a:endParaRPr>
          </a:p>
          <a:p>
            <a:pPr marL="872490" algn="just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 </a:t>
            </a:r>
            <a:r>
              <a:rPr sz="1100" u="sng" spc="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–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Incomplete</a:t>
            </a:r>
            <a:r>
              <a:rPr sz="1100" spc="-50" dirty="0">
                <a:latin typeface="Trebuchet MS"/>
                <a:cs typeface="Trebuchet MS"/>
              </a:rPr>
              <a:t>: </a:t>
            </a:r>
            <a:r>
              <a:rPr sz="1100" spc="-25" dirty="0">
                <a:latin typeface="Trebuchet MS"/>
                <a:cs typeface="Trebuchet MS"/>
              </a:rPr>
              <a:t>motor </a:t>
            </a:r>
            <a:r>
              <a:rPr sz="1100" spc="-35" dirty="0">
                <a:latin typeface="Trebuchet MS"/>
                <a:cs typeface="Trebuchet MS"/>
              </a:rPr>
              <a:t>function </a:t>
            </a:r>
            <a:r>
              <a:rPr sz="1100" spc="-30" dirty="0">
                <a:latin typeface="Trebuchet MS"/>
                <a:cs typeface="Trebuchet MS"/>
              </a:rPr>
              <a:t>is preserved below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neurological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level,</a:t>
            </a:r>
            <a:endParaRPr sz="1100">
              <a:latin typeface="Trebuchet MS"/>
              <a:cs typeface="Trebuchet MS"/>
            </a:endParaRPr>
          </a:p>
          <a:p>
            <a:pPr marL="872490" marR="5715" algn="just">
              <a:lnSpc>
                <a:spcPct val="120000"/>
              </a:lnSpc>
              <a:spcBef>
                <a:spcPts val="5"/>
              </a:spcBef>
            </a:pPr>
            <a:r>
              <a:rPr sz="1100" spc="-25" dirty="0">
                <a:latin typeface="Trebuchet MS"/>
                <a:cs typeface="Trebuchet MS"/>
              </a:rPr>
              <a:t>and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more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than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half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key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muscles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below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neurological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level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have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muscle  grade less than</a:t>
            </a:r>
            <a:r>
              <a:rPr sz="1100" spc="-15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  <a:p>
            <a:pPr marL="872490" marR="5080" algn="just">
              <a:lnSpc>
                <a:spcPct val="120000"/>
              </a:lnSpc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u="sng" spc="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 </a:t>
            </a:r>
            <a:r>
              <a:rPr sz="1100" u="sng" spc="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–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Incomplete</a:t>
            </a:r>
            <a:r>
              <a:rPr sz="1100" spc="-50" dirty="0">
                <a:latin typeface="Trebuchet MS"/>
                <a:cs typeface="Trebuchet MS"/>
              </a:rPr>
              <a:t>: </a:t>
            </a:r>
            <a:r>
              <a:rPr sz="1100" spc="-25" dirty="0">
                <a:latin typeface="Trebuchet MS"/>
                <a:cs typeface="Trebuchet MS"/>
              </a:rPr>
              <a:t>motor </a:t>
            </a:r>
            <a:r>
              <a:rPr sz="1100" spc="-35" dirty="0">
                <a:latin typeface="Trebuchet MS"/>
                <a:cs typeface="Trebuchet MS"/>
              </a:rPr>
              <a:t>function </a:t>
            </a:r>
            <a:r>
              <a:rPr sz="1100" spc="-30" dirty="0">
                <a:latin typeface="Trebuchet MS"/>
                <a:cs typeface="Trebuchet MS"/>
              </a:rPr>
              <a:t>is </a:t>
            </a:r>
            <a:r>
              <a:rPr sz="1100" spc="-35" dirty="0">
                <a:latin typeface="Trebuchet MS"/>
                <a:cs typeface="Trebuchet MS"/>
              </a:rPr>
              <a:t>preserved </a:t>
            </a:r>
            <a:r>
              <a:rPr sz="1100" spc="-30" dirty="0">
                <a:latin typeface="Trebuchet MS"/>
                <a:cs typeface="Trebuchet MS"/>
              </a:rPr>
              <a:t>below </a:t>
            </a:r>
            <a:r>
              <a:rPr sz="1100" spc="-40" dirty="0">
                <a:latin typeface="Trebuchet MS"/>
                <a:cs typeface="Trebuchet MS"/>
              </a:rPr>
              <a:t>the neurological </a:t>
            </a:r>
            <a:r>
              <a:rPr sz="1100" spc="-50" dirty="0">
                <a:latin typeface="Trebuchet MS"/>
                <a:cs typeface="Trebuchet MS"/>
              </a:rPr>
              <a:t>level 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50" dirty="0">
                <a:latin typeface="Trebuchet MS"/>
                <a:cs typeface="Trebuchet MS"/>
              </a:rPr>
              <a:t>at </a:t>
            </a:r>
            <a:r>
              <a:rPr sz="1100" spc="-45" dirty="0">
                <a:latin typeface="Trebuchet MS"/>
                <a:cs typeface="Trebuchet MS"/>
              </a:rPr>
              <a:t>least </a:t>
            </a:r>
            <a:r>
              <a:rPr sz="1100" spc="-50" dirty="0">
                <a:latin typeface="Trebuchet MS"/>
                <a:cs typeface="Trebuchet MS"/>
              </a:rPr>
              <a:t>half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key </a:t>
            </a:r>
            <a:r>
              <a:rPr sz="1100" spc="-30" dirty="0">
                <a:latin typeface="Trebuchet MS"/>
                <a:cs typeface="Trebuchet MS"/>
              </a:rPr>
              <a:t>muscles below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neurological </a:t>
            </a:r>
            <a:r>
              <a:rPr sz="1100" spc="-55" dirty="0">
                <a:latin typeface="Trebuchet MS"/>
                <a:cs typeface="Trebuchet MS"/>
              </a:rPr>
              <a:t>level </a:t>
            </a:r>
            <a:r>
              <a:rPr sz="1100" spc="-30" dirty="0">
                <a:latin typeface="Trebuchet MS"/>
                <a:cs typeface="Trebuchet MS"/>
              </a:rPr>
              <a:t>have </a:t>
            </a:r>
            <a:r>
              <a:rPr sz="1100" spc="-40" dirty="0">
                <a:latin typeface="Trebuchet MS"/>
                <a:cs typeface="Trebuchet MS"/>
              </a:rPr>
              <a:t>a </a:t>
            </a:r>
            <a:r>
              <a:rPr sz="1100" spc="-35" dirty="0">
                <a:latin typeface="Trebuchet MS"/>
                <a:cs typeface="Trebuchet MS"/>
              </a:rPr>
              <a:t>muscle  grade of </a:t>
            </a:r>
            <a:r>
              <a:rPr sz="1100" spc="-10" dirty="0">
                <a:latin typeface="Trebuchet MS"/>
                <a:cs typeface="Trebuchet MS"/>
              </a:rPr>
              <a:t>3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21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more</a:t>
            </a:r>
            <a:endParaRPr sz="1100">
              <a:latin typeface="Trebuchet MS"/>
              <a:cs typeface="Trebuchet MS"/>
            </a:endParaRPr>
          </a:p>
          <a:p>
            <a:pPr marL="872490" algn="just">
              <a:lnSpc>
                <a:spcPct val="100000"/>
              </a:lnSpc>
              <a:spcBef>
                <a:spcPts val="270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1100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u="sng" spc="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–</a:t>
            </a:r>
            <a:r>
              <a:rPr sz="11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Normal</a:t>
            </a:r>
            <a:r>
              <a:rPr sz="1100" spc="-45" dirty="0">
                <a:latin typeface="Trebuchet MS"/>
                <a:cs typeface="Trebuchet MS"/>
              </a:rPr>
              <a:t>: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motor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sensory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function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are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normal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 marL="1849120" marR="1245235" indent="-596900">
              <a:lnSpc>
                <a:spcPct val="118200"/>
              </a:lnSpc>
              <a:spcBef>
                <a:spcPts val="905"/>
              </a:spcBef>
            </a:pP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Outcome </a:t>
            </a:r>
            <a:r>
              <a:rPr sz="1400" b="1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 </a:t>
            </a:r>
            <a:r>
              <a:rPr sz="14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Injury 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Classification</a:t>
            </a:r>
            <a:r>
              <a:rPr sz="1400" b="1" u="sng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Matrix </a:t>
            </a:r>
            <a:r>
              <a:rPr sz="1400" b="1" spc="-40" dirty="0">
                <a:latin typeface="Trebuchet MS"/>
                <a:cs typeface="Trebuchet MS"/>
              </a:rPr>
              <a:t> 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for </a:t>
            </a:r>
            <a:r>
              <a:rPr sz="1400" b="1" i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Head </a:t>
            </a:r>
            <a:r>
              <a:rPr sz="1400" b="1" i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or </a:t>
            </a:r>
            <a:r>
              <a:rPr sz="1400" b="1" i="1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TBI</a:t>
            </a:r>
            <a:r>
              <a:rPr sz="1400" b="1" i="1" u="sng" spc="-1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Injuries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rebuchet MS"/>
              <a:cs typeface="Trebuchet MS"/>
            </a:endParaRPr>
          </a:p>
          <a:p>
            <a:pPr marL="2620010" marR="2202180" algn="ctr">
              <a:lnSpc>
                <a:spcPts val="1030"/>
              </a:lnSpc>
            </a:pPr>
            <a:r>
              <a:rPr sz="950" b="1" spc="-60" dirty="0">
                <a:latin typeface="Trebuchet MS"/>
                <a:cs typeface="Trebuchet MS"/>
              </a:rPr>
              <a:t>Outcome</a:t>
            </a:r>
            <a:r>
              <a:rPr sz="950" b="1" spc="-150" dirty="0">
                <a:latin typeface="Trebuchet MS"/>
                <a:cs typeface="Trebuchet MS"/>
              </a:rPr>
              <a:t> </a:t>
            </a:r>
            <a:r>
              <a:rPr sz="950" b="1" spc="-45" dirty="0">
                <a:latin typeface="Trebuchet MS"/>
                <a:cs typeface="Trebuchet MS"/>
              </a:rPr>
              <a:t>of  </a:t>
            </a:r>
            <a:r>
              <a:rPr sz="950" b="1" spc="-55" dirty="0">
                <a:latin typeface="Trebuchet MS"/>
                <a:cs typeface="Trebuchet MS"/>
              </a:rPr>
              <a:t>TBI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32560" y="6204203"/>
            <a:ext cx="906144" cy="612140"/>
            <a:chOff x="1432560" y="6204203"/>
            <a:chExt cx="906144" cy="612140"/>
          </a:xfrm>
        </p:grpSpPr>
        <p:sp>
          <p:nvSpPr>
            <p:cNvPr id="17" name="object 17"/>
            <p:cNvSpPr/>
            <p:nvPr/>
          </p:nvSpPr>
          <p:spPr>
            <a:xfrm>
              <a:off x="1444752" y="6216395"/>
              <a:ext cx="794385" cy="504190"/>
            </a:xfrm>
            <a:custGeom>
              <a:avLst/>
              <a:gdLst/>
              <a:ahLst/>
              <a:cxnLst/>
              <a:rect l="l" t="t" r="r" b="b"/>
              <a:pathLst>
                <a:path w="794385" h="504190">
                  <a:moveTo>
                    <a:pt x="743712" y="0"/>
                  </a:moveTo>
                  <a:lnTo>
                    <a:pt x="50292" y="0"/>
                  </a:lnTo>
                  <a:lnTo>
                    <a:pt x="30860" y="3893"/>
                  </a:lnTo>
                  <a:lnTo>
                    <a:pt x="14859" y="14573"/>
                  </a:lnTo>
                  <a:lnTo>
                    <a:pt x="4000" y="30539"/>
                  </a:lnTo>
                  <a:lnTo>
                    <a:pt x="0" y="50291"/>
                  </a:lnTo>
                  <a:lnTo>
                    <a:pt x="0" y="453389"/>
                  </a:lnTo>
                  <a:lnTo>
                    <a:pt x="4000" y="472820"/>
                  </a:lnTo>
                  <a:lnTo>
                    <a:pt x="14858" y="488822"/>
                  </a:lnTo>
                  <a:lnTo>
                    <a:pt x="30860" y="499681"/>
                  </a:lnTo>
                  <a:lnTo>
                    <a:pt x="50292" y="503681"/>
                  </a:lnTo>
                  <a:lnTo>
                    <a:pt x="743712" y="503681"/>
                  </a:lnTo>
                  <a:lnTo>
                    <a:pt x="763143" y="499681"/>
                  </a:lnTo>
                  <a:lnTo>
                    <a:pt x="779145" y="488822"/>
                  </a:lnTo>
                  <a:lnTo>
                    <a:pt x="790003" y="472820"/>
                  </a:lnTo>
                  <a:lnTo>
                    <a:pt x="794004" y="453389"/>
                  </a:lnTo>
                  <a:lnTo>
                    <a:pt x="794004" y="50291"/>
                  </a:lnTo>
                  <a:lnTo>
                    <a:pt x="790003" y="30539"/>
                  </a:lnTo>
                  <a:lnTo>
                    <a:pt x="779145" y="14573"/>
                  </a:lnTo>
                  <a:lnTo>
                    <a:pt x="763143" y="3893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2560" y="6204203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80" h="528320">
                  <a:moveTo>
                    <a:pt x="761238" y="0"/>
                  </a:moveTo>
                  <a:lnTo>
                    <a:pt x="61722" y="0"/>
                  </a:lnTo>
                  <a:lnTo>
                    <a:pt x="42327" y="3237"/>
                  </a:lnTo>
                  <a:lnTo>
                    <a:pt x="11512" y="26442"/>
                  </a:lnTo>
                  <a:lnTo>
                    <a:pt x="0" y="62484"/>
                  </a:lnTo>
                  <a:lnTo>
                    <a:pt x="0" y="466344"/>
                  </a:lnTo>
                  <a:lnTo>
                    <a:pt x="1524" y="478536"/>
                  </a:lnTo>
                  <a:lnTo>
                    <a:pt x="3048" y="484632"/>
                  </a:lnTo>
                  <a:lnTo>
                    <a:pt x="5334" y="490728"/>
                  </a:lnTo>
                  <a:lnTo>
                    <a:pt x="9952" y="498484"/>
                  </a:lnTo>
                  <a:lnTo>
                    <a:pt x="12915" y="503534"/>
                  </a:lnTo>
                  <a:lnTo>
                    <a:pt x="16660" y="507896"/>
                  </a:lnTo>
                  <a:lnTo>
                    <a:pt x="23622" y="513588"/>
                  </a:lnTo>
                  <a:lnTo>
                    <a:pt x="28194" y="517398"/>
                  </a:lnTo>
                  <a:lnTo>
                    <a:pt x="62484" y="528066"/>
                  </a:lnTo>
                  <a:lnTo>
                    <a:pt x="755904" y="528066"/>
                  </a:lnTo>
                  <a:lnTo>
                    <a:pt x="802071" y="506882"/>
                  </a:lnTo>
                  <a:lnTo>
                    <a:pt x="804162" y="503682"/>
                  </a:lnTo>
                  <a:lnTo>
                    <a:pt x="62484" y="503682"/>
                  </a:lnTo>
                  <a:lnTo>
                    <a:pt x="50387" y="502008"/>
                  </a:lnTo>
                  <a:lnTo>
                    <a:pt x="39457" y="496238"/>
                  </a:lnTo>
                  <a:lnTo>
                    <a:pt x="30896" y="487331"/>
                  </a:lnTo>
                  <a:lnTo>
                    <a:pt x="25908" y="476250"/>
                  </a:lnTo>
                  <a:lnTo>
                    <a:pt x="24384" y="472440"/>
                  </a:lnTo>
                  <a:lnTo>
                    <a:pt x="24384" y="57912"/>
                  </a:lnTo>
                  <a:lnTo>
                    <a:pt x="44958" y="28194"/>
                  </a:lnTo>
                  <a:lnTo>
                    <a:pt x="49504" y="25374"/>
                  </a:lnTo>
                  <a:lnTo>
                    <a:pt x="57962" y="23177"/>
                  </a:lnTo>
                  <a:lnTo>
                    <a:pt x="803316" y="23177"/>
                  </a:lnTo>
                  <a:lnTo>
                    <a:pt x="796894" y="15378"/>
                  </a:lnTo>
                  <a:lnTo>
                    <a:pt x="780614" y="4871"/>
                  </a:lnTo>
                  <a:lnTo>
                    <a:pt x="761238" y="0"/>
                  </a:lnTo>
                  <a:close/>
                </a:path>
                <a:path w="817880" h="528320">
                  <a:moveTo>
                    <a:pt x="803316" y="23177"/>
                  </a:moveTo>
                  <a:lnTo>
                    <a:pt x="57962" y="23177"/>
                  </a:lnTo>
                  <a:lnTo>
                    <a:pt x="63246" y="23622"/>
                  </a:lnTo>
                  <a:lnTo>
                    <a:pt x="755904" y="23622"/>
                  </a:lnTo>
                  <a:lnTo>
                    <a:pt x="760476" y="24384"/>
                  </a:lnTo>
                  <a:lnTo>
                    <a:pt x="764286" y="24384"/>
                  </a:lnTo>
                  <a:lnTo>
                    <a:pt x="775710" y="29579"/>
                  </a:lnTo>
                  <a:lnTo>
                    <a:pt x="784474" y="36856"/>
                  </a:lnTo>
                  <a:lnTo>
                    <a:pt x="790576" y="46482"/>
                  </a:lnTo>
                  <a:lnTo>
                    <a:pt x="794004" y="58674"/>
                  </a:lnTo>
                  <a:lnTo>
                    <a:pt x="794004" y="470154"/>
                  </a:lnTo>
                  <a:lnTo>
                    <a:pt x="770430" y="501108"/>
                  </a:lnTo>
                  <a:lnTo>
                    <a:pt x="758952" y="503682"/>
                  </a:lnTo>
                  <a:lnTo>
                    <a:pt x="804162" y="503682"/>
                  </a:lnTo>
                  <a:lnTo>
                    <a:pt x="812659" y="490676"/>
                  </a:lnTo>
                  <a:lnTo>
                    <a:pt x="817626" y="471678"/>
                  </a:lnTo>
                  <a:lnTo>
                    <a:pt x="817626" y="55626"/>
                  </a:lnTo>
                  <a:lnTo>
                    <a:pt x="816863" y="48768"/>
                  </a:lnTo>
                  <a:lnTo>
                    <a:pt x="809252" y="30387"/>
                  </a:lnTo>
                  <a:lnTo>
                    <a:pt x="803316" y="23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9334" y="6294881"/>
              <a:ext cx="803910" cy="5158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0952" y="6288023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80" h="528320">
                  <a:moveTo>
                    <a:pt x="761238" y="0"/>
                  </a:moveTo>
                  <a:lnTo>
                    <a:pt x="61722" y="0"/>
                  </a:lnTo>
                  <a:lnTo>
                    <a:pt x="41977" y="3369"/>
                  </a:lnTo>
                  <a:lnTo>
                    <a:pt x="24926" y="12277"/>
                  </a:lnTo>
                  <a:lnTo>
                    <a:pt x="11605" y="26096"/>
                  </a:lnTo>
                  <a:lnTo>
                    <a:pt x="3048" y="44196"/>
                  </a:lnTo>
                  <a:lnTo>
                    <a:pt x="0" y="56388"/>
                  </a:lnTo>
                  <a:lnTo>
                    <a:pt x="0" y="466344"/>
                  </a:lnTo>
                  <a:lnTo>
                    <a:pt x="1524" y="478536"/>
                  </a:lnTo>
                  <a:lnTo>
                    <a:pt x="3048" y="484632"/>
                  </a:lnTo>
                  <a:lnTo>
                    <a:pt x="5363" y="490041"/>
                  </a:lnTo>
                  <a:lnTo>
                    <a:pt x="8120" y="496934"/>
                  </a:lnTo>
                  <a:lnTo>
                    <a:pt x="39750" y="523758"/>
                  </a:lnTo>
                  <a:lnTo>
                    <a:pt x="62484" y="528066"/>
                  </a:lnTo>
                  <a:lnTo>
                    <a:pt x="755904" y="528066"/>
                  </a:lnTo>
                  <a:lnTo>
                    <a:pt x="762000" y="527304"/>
                  </a:lnTo>
                  <a:lnTo>
                    <a:pt x="768858" y="526542"/>
                  </a:lnTo>
                  <a:lnTo>
                    <a:pt x="787181" y="519289"/>
                  </a:lnTo>
                  <a:lnTo>
                    <a:pt x="802324" y="506644"/>
                  </a:lnTo>
                  <a:lnTo>
                    <a:pt x="804215" y="503682"/>
                  </a:lnTo>
                  <a:lnTo>
                    <a:pt x="62484" y="503682"/>
                  </a:lnTo>
                  <a:lnTo>
                    <a:pt x="50009" y="501996"/>
                  </a:lnTo>
                  <a:lnTo>
                    <a:pt x="39357" y="496223"/>
                  </a:lnTo>
                  <a:lnTo>
                    <a:pt x="30933" y="487322"/>
                  </a:lnTo>
                  <a:lnTo>
                    <a:pt x="25146" y="476250"/>
                  </a:lnTo>
                  <a:lnTo>
                    <a:pt x="24384" y="472440"/>
                  </a:lnTo>
                  <a:lnTo>
                    <a:pt x="24384" y="468630"/>
                  </a:lnTo>
                  <a:lnTo>
                    <a:pt x="23622" y="464820"/>
                  </a:lnTo>
                  <a:lnTo>
                    <a:pt x="23622" y="62484"/>
                  </a:lnTo>
                  <a:lnTo>
                    <a:pt x="24384" y="57912"/>
                  </a:lnTo>
                  <a:lnTo>
                    <a:pt x="25908" y="50292"/>
                  </a:lnTo>
                  <a:lnTo>
                    <a:pt x="27444" y="46454"/>
                  </a:lnTo>
                  <a:lnTo>
                    <a:pt x="31267" y="38277"/>
                  </a:lnTo>
                  <a:lnTo>
                    <a:pt x="31713" y="38277"/>
                  </a:lnTo>
                  <a:lnTo>
                    <a:pt x="38100" y="32004"/>
                  </a:lnTo>
                  <a:lnTo>
                    <a:pt x="41148" y="29718"/>
                  </a:lnTo>
                  <a:lnTo>
                    <a:pt x="44196" y="28194"/>
                  </a:lnTo>
                  <a:lnTo>
                    <a:pt x="50165" y="25400"/>
                  </a:lnTo>
                  <a:lnTo>
                    <a:pt x="56502" y="22999"/>
                  </a:lnTo>
                  <a:lnTo>
                    <a:pt x="803058" y="22999"/>
                  </a:lnTo>
                  <a:lnTo>
                    <a:pt x="796704" y="15244"/>
                  </a:lnTo>
                  <a:lnTo>
                    <a:pt x="780563" y="5017"/>
                  </a:lnTo>
                  <a:lnTo>
                    <a:pt x="761238" y="0"/>
                  </a:lnTo>
                  <a:close/>
                </a:path>
                <a:path w="817880" h="528320">
                  <a:moveTo>
                    <a:pt x="803058" y="22999"/>
                  </a:moveTo>
                  <a:lnTo>
                    <a:pt x="56502" y="22999"/>
                  </a:lnTo>
                  <a:lnTo>
                    <a:pt x="63246" y="23622"/>
                  </a:lnTo>
                  <a:lnTo>
                    <a:pt x="759714" y="23622"/>
                  </a:lnTo>
                  <a:lnTo>
                    <a:pt x="763524" y="24384"/>
                  </a:lnTo>
                  <a:lnTo>
                    <a:pt x="775183" y="29145"/>
                  </a:lnTo>
                  <a:lnTo>
                    <a:pt x="784278" y="36556"/>
                  </a:lnTo>
                  <a:lnTo>
                    <a:pt x="790624" y="46482"/>
                  </a:lnTo>
                  <a:lnTo>
                    <a:pt x="794004" y="58674"/>
                  </a:lnTo>
                  <a:lnTo>
                    <a:pt x="794004" y="470154"/>
                  </a:lnTo>
                  <a:lnTo>
                    <a:pt x="770698" y="500965"/>
                  </a:lnTo>
                  <a:lnTo>
                    <a:pt x="758952" y="503682"/>
                  </a:lnTo>
                  <a:lnTo>
                    <a:pt x="804215" y="503682"/>
                  </a:lnTo>
                  <a:lnTo>
                    <a:pt x="812926" y="490041"/>
                  </a:lnTo>
                  <a:lnTo>
                    <a:pt x="817626" y="470916"/>
                  </a:lnTo>
                  <a:lnTo>
                    <a:pt x="817626" y="55626"/>
                  </a:lnTo>
                  <a:lnTo>
                    <a:pt x="816102" y="48768"/>
                  </a:lnTo>
                  <a:lnTo>
                    <a:pt x="808827" y="30041"/>
                  </a:lnTo>
                  <a:lnTo>
                    <a:pt x="803058" y="22999"/>
                  </a:lnTo>
                  <a:close/>
                </a:path>
                <a:path w="817880" h="528320">
                  <a:moveTo>
                    <a:pt x="31713" y="38277"/>
                  </a:moveTo>
                  <a:lnTo>
                    <a:pt x="31267" y="38277"/>
                  </a:lnTo>
                  <a:lnTo>
                    <a:pt x="31635" y="38354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53791" y="6387251"/>
            <a:ext cx="551815" cy="3003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45415">
              <a:lnSpc>
                <a:spcPts val="1030"/>
              </a:lnSpc>
              <a:spcBef>
                <a:spcPts val="215"/>
              </a:spcBef>
            </a:pPr>
            <a:r>
              <a:rPr sz="950" b="1" spc="-70" dirty="0">
                <a:latin typeface="Trebuchet MS"/>
                <a:cs typeface="Trebuchet MS"/>
              </a:rPr>
              <a:t>Fully  </a:t>
            </a:r>
            <a:r>
              <a:rPr sz="950" b="1" spc="-65" dirty="0">
                <a:latin typeface="Trebuchet MS"/>
                <a:cs typeface="Trebuchet MS"/>
              </a:rPr>
              <a:t>Rec</a:t>
            </a:r>
            <a:r>
              <a:rPr sz="950" b="1" spc="-70" dirty="0">
                <a:latin typeface="Trebuchet MS"/>
                <a:cs typeface="Trebuchet MS"/>
              </a:rPr>
              <a:t>o</a:t>
            </a:r>
            <a:r>
              <a:rPr sz="950" b="1" spc="-75" dirty="0">
                <a:latin typeface="Trebuchet MS"/>
                <a:cs typeface="Trebuchet MS"/>
              </a:rPr>
              <a:t>ve</a:t>
            </a:r>
            <a:r>
              <a:rPr sz="950" b="1" spc="-70" dirty="0">
                <a:latin typeface="Trebuchet MS"/>
                <a:cs typeface="Trebuchet MS"/>
              </a:rPr>
              <a:t>r</a:t>
            </a:r>
            <a:r>
              <a:rPr sz="950" b="1" spc="-80" dirty="0">
                <a:latin typeface="Trebuchet MS"/>
                <a:cs typeface="Trebuchet MS"/>
              </a:rPr>
              <a:t>e</a:t>
            </a:r>
            <a:r>
              <a:rPr sz="950" b="1" spc="-50" dirty="0">
                <a:latin typeface="Trebuchet MS"/>
                <a:cs typeface="Trebuchet MS"/>
              </a:rPr>
              <a:t>d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59379" y="6204203"/>
            <a:ext cx="906144" cy="612140"/>
            <a:chOff x="2659379" y="6204203"/>
            <a:chExt cx="906144" cy="612140"/>
          </a:xfrm>
        </p:grpSpPr>
        <p:sp>
          <p:nvSpPr>
            <p:cNvPr id="23" name="object 23"/>
            <p:cNvSpPr/>
            <p:nvPr/>
          </p:nvSpPr>
          <p:spPr>
            <a:xfrm>
              <a:off x="2670809" y="6216395"/>
              <a:ext cx="794385" cy="504190"/>
            </a:xfrm>
            <a:custGeom>
              <a:avLst/>
              <a:gdLst/>
              <a:ahLst/>
              <a:cxnLst/>
              <a:rect l="l" t="t" r="r" b="b"/>
              <a:pathLst>
                <a:path w="794385" h="504190">
                  <a:moveTo>
                    <a:pt x="743712" y="0"/>
                  </a:moveTo>
                  <a:lnTo>
                    <a:pt x="50292" y="0"/>
                  </a:lnTo>
                  <a:lnTo>
                    <a:pt x="30860" y="3893"/>
                  </a:lnTo>
                  <a:lnTo>
                    <a:pt x="14859" y="14573"/>
                  </a:lnTo>
                  <a:lnTo>
                    <a:pt x="4000" y="30539"/>
                  </a:lnTo>
                  <a:lnTo>
                    <a:pt x="0" y="50291"/>
                  </a:lnTo>
                  <a:lnTo>
                    <a:pt x="0" y="453389"/>
                  </a:lnTo>
                  <a:lnTo>
                    <a:pt x="4000" y="472820"/>
                  </a:lnTo>
                  <a:lnTo>
                    <a:pt x="14858" y="488822"/>
                  </a:lnTo>
                  <a:lnTo>
                    <a:pt x="30860" y="499681"/>
                  </a:lnTo>
                  <a:lnTo>
                    <a:pt x="50292" y="503681"/>
                  </a:lnTo>
                  <a:lnTo>
                    <a:pt x="743712" y="503681"/>
                  </a:lnTo>
                  <a:lnTo>
                    <a:pt x="763143" y="499681"/>
                  </a:lnTo>
                  <a:lnTo>
                    <a:pt x="779145" y="488822"/>
                  </a:lnTo>
                  <a:lnTo>
                    <a:pt x="790003" y="472820"/>
                  </a:lnTo>
                  <a:lnTo>
                    <a:pt x="794004" y="453389"/>
                  </a:lnTo>
                  <a:lnTo>
                    <a:pt x="794004" y="50291"/>
                  </a:lnTo>
                  <a:lnTo>
                    <a:pt x="790003" y="30539"/>
                  </a:lnTo>
                  <a:lnTo>
                    <a:pt x="779145" y="14573"/>
                  </a:lnTo>
                  <a:lnTo>
                    <a:pt x="763143" y="3893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59379" y="6204203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61238" y="0"/>
                  </a:moveTo>
                  <a:lnTo>
                    <a:pt x="61722" y="0"/>
                  </a:lnTo>
                  <a:lnTo>
                    <a:pt x="42096" y="3267"/>
                  </a:lnTo>
                  <a:lnTo>
                    <a:pt x="11046" y="26276"/>
                  </a:lnTo>
                  <a:lnTo>
                    <a:pt x="0" y="472440"/>
                  </a:lnTo>
                  <a:lnTo>
                    <a:pt x="762" y="478536"/>
                  </a:lnTo>
                  <a:lnTo>
                    <a:pt x="3048" y="484632"/>
                  </a:lnTo>
                  <a:lnTo>
                    <a:pt x="4572" y="490728"/>
                  </a:lnTo>
                  <a:lnTo>
                    <a:pt x="38100" y="523494"/>
                  </a:lnTo>
                  <a:lnTo>
                    <a:pt x="56388" y="527304"/>
                  </a:lnTo>
                  <a:lnTo>
                    <a:pt x="61722" y="528066"/>
                  </a:lnTo>
                  <a:lnTo>
                    <a:pt x="755904" y="528066"/>
                  </a:lnTo>
                  <a:lnTo>
                    <a:pt x="768096" y="526542"/>
                  </a:lnTo>
                  <a:lnTo>
                    <a:pt x="786335" y="519467"/>
                  </a:lnTo>
                  <a:lnTo>
                    <a:pt x="801481" y="507068"/>
                  </a:lnTo>
                  <a:lnTo>
                    <a:pt x="803681" y="503682"/>
                  </a:lnTo>
                  <a:lnTo>
                    <a:pt x="61722" y="503682"/>
                  </a:lnTo>
                  <a:lnTo>
                    <a:pt x="49652" y="501874"/>
                  </a:lnTo>
                  <a:lnTo>
                    <a:pt x="38909" y="496062"/>
                  </a:lnTo>
                  <a:lnTo>
                    <a:pt x="30428" y="487201"/>
                  </a:lnTo>
                  <a:lnTo>
                    <a:pt x="25146" y="476250"/>
                  </a:lnTo>
                  <a:lnTo>
                    <a:pt x="23622" y="468630"/>
                  </a:lnTo>
                  <a:lnTo>
                    <a:pt x="23622" y="57912"/>
                  </a:lnTo>
                  <a:lnTo>
                    <a:pt x="49936" y="25539"/>
                  </a:lnTo>
                  <a:lnTo>
                    <a:pt x="56007" y="23126"/>
                  </a:lnTo>
                  <a:lnTo>
                    <a:pt x="802758" y="23126"/>
                  </a:lnTo>
                  <a:lnTo>
                    <a:pt x="796490" y="15559"/>
                  </a:lnTo>
                  <a:lnTo>
                    <a:pt x="780122" y="4932"/>
                  </a:lnTo>
                  <a:lnTo>
                    <a:pt x="761238" y="0"/>
                  </a:lnTo>
                  <a:close/>
                </a:path>
                <a:path w="817879" h="528320">
                  <a:moveTo>
                    <a:pt x="802758" y="23126"/>
                  </a:moveTo>
                  <a:lnTo>
                    <a:pt x="56007" y="23126"/>
                  </a:lnTo>
                  <a:lnTo>
                    <a:pt x="62484" y="23622"/>
                  </a:lnTo>
                  <a:lnTo>
                    <a:pt x="755142" y="23622"/>
                  </a:lnTo>
                  <a:lnTo>
                    <a:pt x="759714" y="24384"/>
                  </a:lnTo>
                  <a:lnTo>
                    <a:pt x="763524" y="24384"/>
                  </a:lnTo>
                  <a:lnTo>
                    <a:pt x="774680" y="29081"/>
                  </a:lnTo>
                  <a:lnTo>
                    <a:pt x="784045" y="36957"/>
                  </a:lnTo>
                  <a:lnTo>
                    <a:pt x="790579" y="47118"/>
                  </a:lnTo>
                  <a:lnTo>
                    <a:pt x="793242" y="58674"/>
                  </a:lnTo>
                  <a:lnTo>
                    <a:pt x="793242" y="470154"/>
                  </a:lnTo>
                  <a:lnTo>
                    <a:pt x="769955" y="501099"/>
                  </a:lnTo>
                  <a:lnTo>
                    <a:pt x="758190" y="503682"/>
                  </a:lnTo>
                  <a:lnTo>
                    <a:pt x="803681" y="503682"/>
                  </a:lnTo>
                  <a:lnTo>
                    <a:pt x="812126" y="490689"/>
                  </a:lnTo>
                  <a:lnTo>
                    <a:pt x="816863" y="471678"/>
                  </a:lnTo>
                  <a:lnTo>
                    <a:pt x="817626" y="465582"/>
                  </a:lnTo>
                  <a:lnTo>
                    <a:pt x="817626" y="61722"/>
                  </a:lnTo>
                  <a:lnTo>
                    <a:pt x="816863" y="55626"/>
                  </a:lnTo>
                  <a:lnTo>
                    <a:pt x="816102" y="48768"/>
                  </a:lnTo>
                  <a:lnTo>
                    <a:pt x="808947" y="30598"/>
                  </a:lnTo>
                  <a:lnTo>
                    <a:pt x="802758" y="23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53105" y="6294881"/>
              <a:ext cx="803147" cy="5158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47009" y="6288023"/>
              <a:ext cx="818515" cy="528320"/>
            </a:xfrm>
            <a:custGeom>
              <a:avLst/>
              <a:gdLst/>
              <a:ahLst/>
              <a:cxnLst/>
              <a:rect l="l" t="t" r="r" b="b"/>
              <a:pathLst>
                <a:path w="818514" h="528320">
                  <a:moveTo>
                    <a:pt x="761238" y="0"/>
                  </a:moveTo>
                  <a:lnTo>
                    <a:pt x="61722" y="0"/>
                  </a:lnTo>
                  <a:lnTo>
                    <a:pt x="42479" y="3351"/>
                  </a:lnTo>
                  <a:lnTo>
                    <a:pt x="11496" y="26556"/>
                  </a:lnTo>
                  <a:lnTo>
                    <a:pt x="0" y="466344"/>
                  </a:lnTo>
                  <a:lnTo>
                    <a:pt x="1524" y="478536"/>
                  </a:lnTo>
                  <a:lnTo>
                    <a:pt x="23622" y="513588"/>
                  </a:lnTo>
                  <a:lnTo>
                    <a:pt x="57150" y="527304"/>
                  </a:lnTo>
                  <a:lnTo>
                    <a:pt x="62484" y="528066"/>
                  </a:lnTo>
                  <a:lnTo>
                    <a:pt x="756666" y="528066"/>
                  </a:lnTo>
                  <a:lnTo>
                    <a:pt x="768858" y="526542"/>
                  </a:lnTo>
                  <a:lnTo>
                    <a:pt x="787150" y="519345"/>
                  </a:lnTo>
                  <a:lnTo>
                    <a:pt x="802309" y="506658"/>
                  </a:lnTo>
                  <a:lnTo>
                    <a:pt x="804209" y="503682"/>
                  </a:lnTo>
                  <a:lnTo>
                    <a:pt x="62484" y="503682"/>
                  </a:lnTo>
                  <a:lnTo>
                    <a:pt x="50745" y="502065"/>
                  </a:lnTo>
                  <a:lnTo>
                    <a:pt x="39476" y="495866"/>
                  </a:lnTo>
                  <a:lnTo>
                    <a:pt x="30567" y="486717"/>
                  </a:lnTo>
                  <a:lnTo>
                    <a:pt x="25908" y="476250"/>
                  </a:lnTo>
                  <a:lnTo>
                    <a:pt x="24384" y="468630"/>
                  </a:lnTo>
                  <a:lnTo>
                    <a:pt x="24384" y="57912"/>
                  </a:lnTo>
                  <a:lnTo>
                    <a:pt x="44958" y="28194"/>
                  </a:lnTo>
                  <a:lnTo>
                    <a:pt x="49504" y="25374"/>
                  </a:lnTo>
                  <a:lnTo>
                    <a:pt x="57962" y="23177"/>
                  </a:lnTo>
                  <a:lnTo>
                    <a:pt x="803316" y="23177"/>
                  </a:lnTo>
                  <a:lnTo>
                    <a:pt x="796894" y="15378"/>
                  </a:lnTo>
                  <a:lnTo>
                    <a:pt x="780614" y="4871"/>
                  </a:lnTo>
                  <a:lnTo>
                    <a:pt x="761238" y="0"/>
                  </a:lnTo>
                  <a:close/>
                </a:path>
                <a:path w="818514" h="528320">
                  <a:moveTo>
                    <a:pt x="803316" y="23177"/>
                  </a:moveTo>
                  <a:lnTo>
                    <a:pt x="57962" y="23177"/>
                  </a:lnTo>
                  <a:lnTo>
                    <a:pt x="63246" y="23622"/>
                  </a:lnTo>
                  <a:lnTo>
                    <a:pt x="760476" y="23622"/>
                  </a:lnTo>
                  <a:lnTo>
                    <a:pt x="764286" y="24384"/>
                  </a:lnTo>
                  <a:lnTo>
                    <a:pt x="775780" y="29472"/>
                  </a:lnTo>
                  <a:lnTo>
                    <a:pt x="784621" y="36704"/>
                  </a:lnTo>
                  <a:lnTo>
                    <a:pt x="790725" y="46349"/>
                  </a:lnTo>
                  <a:lnTo>
                    <a:pt x="794004" y="58674"/>
                  </a:lnTo>
                  <a:lnTo>
                    <a:pt x="794004" y="470154"/>
                  </a:lnTo>
                  <a:lnTo>
                    <a:pt x="770430" y="501108"/>
                  </a:lnTo>
                  <a:lnTo>
                    <a:pt x="758952" y="503682"/>
                  </a:lnTo>
                  <a:lnTo>
                    <a:pt x="804209" y="503682"/>
                  </a:lnTo>
                  <a:lnTo>
                    <a:pt x="812934" y="490007"/>
                  </a:lnTo>
                  <a:lnTo>
                    <a:pt x="817626" y="470916"/>
                  </a:lnTo>
                  <a:lnTo>
                    <a:pt x="818279" y="466344"/>
                  </a:lnTo>
                  <a:lnTo>
                    <a:pt x="818388" y="61722"/>
                  </a:lnTo>
                  <a:lnTo>
                    <a:pt x="817626" y="55626"/>
                  </a:lnTo>
                  <a:lnTo>
                    <a:pt x="816863" y="48768"/>
                  </a:lnTo>
                  <a:lnTo>
                    <a:pt x="809252" y="30387"/>
                  </a:lnTo>
                  <a:lnTo>
                    <a:pt x="803316" y="23177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82900" y="6321719"/>
            <a:ext cx="548640" cy="43243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2540" algn="ctr">
              <a:lnSpc>
                <a:spcPct val="90800"/>
              </a:lnSpc>
              <a:spcBef>
                <a:spcPts val="195"/>
              </a:spcBef>
            </a:pPr>
            <a:r>
              <a:rPr sz="950" b="1" spc="-45" dirty="0">
                <a:latin typeface="Trebuchet MS"/>
                <a:cs typeface="Trebuchet MS"/>
              </a:rPr>
              <a:t>With  </a:t>
            </a:r>
            <a:r>
              <a:rPr sz="950" b="1" spc="-80" dirty="0">
                <a:latin typeface="Trebuchet MS"/>
                <a:cs typeface="Trebuchet MS"/>
              </a:rPr>
              <a:t>Fu</a:t>
            </a:r>
            <a:r>
              <a:rPr sz="950" b="1" spc="-85" dirty="0">
                <a:latin typeface="Trebuchet MS"/>
                <a:cs typeface="Trebuchet MS"/>
              </a:rPr>
              <a:t>n</a:t>
            </a:r>
            <a:r>
              <a:rPr sz="950" b="1" spc="-95" dirty="0">
                <a:latin typeface="Trebuchet MS"/>
                <a:cs typeface="Trebuchet MS"/>
              </a:rPr>
              <a:t>c</a:t>
            </a:r>
            <a:r>
              <a:rPr sz="950" b="1" spc="-60" dirty="0">
                <a:latin typeface="Trebuchet MS"/>
                <a:cs typeface="Trebuchet MS"/>
              </a:rPr>
              <a:t>t</a:t>
            </a:r>
            <a:r>
              <a:rPr sz="950" b="1" spc="-50" dirty="0">
                <a:latin typeface="Trebuchet MS"/>
                <a:cs typeface="Trebuchet MS"/>
              </a:rPr>
              <a:t>i</a:t>
            </a:r>
            <a:r>
              <a:rPr sz="950" b="1" spc="-45" dirty="0">
                <a:latin typeface="Trebuchet MS"/>
                <a:cs typeface="Trebuchet MS"/>
              </a:rPr>
              <a:t>ona</a:t>
            </a:r>
            <a:r>
              <a:rPr sz="950" b="1" spc="-50" dirty="0">
                <a:latin typeface="Trebuchet MS"/>
                <a:cs typeface="Trebuchet MS"/>
              </a:rPr>
              <a:t>l  Disability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59379" y="6990588"/>
            <a:ext cx="906144" cy="612140"/>
            <a:chOff x="2659379" y="6990588"/>
            <a:chExt cx="906144" cy="612140"/>
          </a:xfrm>
        </p:grpSpPr>
        <p:sp>
          <p:nvSpPr>
            <p:cNvPr id="29" name="object 29"/>
            <p:cNvSpPr/>
            <p:nvPr/>
          </p:nvSpPr>
          <p:spPr>
            <a:xfrm>
              <a:off x="2659380" y="6990587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817626" y="61722"/>
                  </a:moveTo>
                  <a:lnTo>
                    <a:pt x="802754" y="23126"/>
                  </a:lnTo>
                  <a:lnTo>
                    <a:pt x="761238" y="0"/>
                  </a:lnTo>
                  <a:lnTo>
                    <a:pt x="61722" y="0"/>
                  </a:lnTo>
                  <a:lnTo>
                    <a:pt x="24739" y="12166"/>
                  </a:lnTo>
                  <a:lnTo>
                    <a:pt x="2286" y="44196"/>
                  </a:lnTo>
                  <a:lnTo>
                    <a:pt x="0" y="56388"/>
                  </a:lnTo>
                  <a:lnTo>
                    <a:pt x="0" y="472440"/>
                  </a:lnTo>
                  <a:lnTo>
                    <a:pt x="762" y="478536"/>
                  </a:lnTo>
                  <a:lnTo>
                    <a:pt x="3048" y="484632"/>
                  </a:lnTo>
                  <a:lnTo>
                    <a:pt x="4572" y="489966"/>
                  </a:lnTo>
                  <a:lnTo>
                    <a:pt x="32766" y="520446"/>
                  </a:lnTo>
                  <a:lnTo>
                    <a:pt x="61722" y="528066"/>
                  </a:lnTo>
                  <a:lnTo>
                    <a:pt x="762000" y="527304"/>
                  </a:lnTo>
                  <a:lnTo>
                    <a:pt x="768096" y="526542"/>
                  </a:lnTo>
                  <a:lnTo>
                    <a:pt x="786434" y="519315"/>
                  </a:lnTo>
                  <a:lnTo>
                    <a:pt x="801662" y="506717"/>
                  </a:lnTo>
                  <a:lnTo>
                    <a:pt x="803605" y="503682"/>
                  </a:lnTo>
                  <a:lnTo>
                    <a:pt x="812304" y="490118"/>
                  </a:lnTo>
                  <a:lnTo>
                    <a:pt x="816864" y="470916"/>
                  </a:lnTo>
                  <a:lnTo>
                    <a:pt x="817626" y="465582"/>
                  </a:lnTo>
                  <a:lnTo>
                    <a:pt x="817626" y="61722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53105" y="7083552"/>
              <a:ext cx="803147" cy="5113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47009" y="7074408"/>
              <a:ext cx="818515" cy="528320"/>
            </a:xfrm>
            <a:custGeom>
              <a:avLst/>
              <a:gdLst/>
              <a:ahLst/>
              <a:cxnLst/>
              <a:rect l="l" t="t" r="r" b="b"/>
              <a:pathLst>
                <a:path w="818514" h="528320">
                  <a:moveTo>
                    <a:pt x="761238" y="0"/>
                  </a:moveTo>
                  <a:lnTo>
                    <a:pt x="61722" y="0"/>
                  </a:lnTo>
                  <a:lnTo>
                    <a:pt x="42894" y="2856"/>
                  </a:lnTo>
                  <a:lnTo>
                    <a:pt x="11067" y="26944"/>
                  </a:lnTo>
                  <a:lnTo>
                    <a:pt x="653" y="57150"/>
                  </a:lnTo>
                  <a:lnTo>
                    <a:pt x="0" y="61722"/>
                  </a:lnTo>
                  <a:lnTo>
                    <a:pt x="0" y="466344"/>
                  </a:lnTo>
                  <a:lnTo>
                    <a:pt x="1524" y="478536"/>
                  </a:lnTo>
                  <a:lnTo>
                    <a:pt x="23622" y="513588"/>
                  </a:lnTo>
                  <a:lnTo>
                    <a:pt x="62484" y="528066"/>
                  </a:lnTo>
                  <a:lnTo>
                    <a:pt x="756666" y="528066"/>
                  </a:lnTo>
                  <a:lnTo>
                    <a:pt x="768858" y="526542"/>
                  </a:lnTo>
                  <a:lnTo>
                    <a:pt x="787123" y="519064"/>
                  </a:lnTo>
                  <a:lnTo>
                    <a:pt x="802228" y="506549"/>
                  </a:lnTo>
                  <a:lnTo>
                    <a:pt x="804080" y="503682"/>
                  </a:lnTo>
                  <a:lnTo>
                    <a:pt x="62484" y="503682"/>
                  </a:lnTo>
                  <a:lnTo>
                    <a:pt x="50745" y="502065"/>
                  </a:lnTo>
                  <a:lnTo>
                    <a:pt x="39476" y="495866"/>
                  </a:lnTo>
                  <a:lnTo>
                    <a:pt x="30567" y="486717"/>
                  </a:lnTo>
                  <a:lnTo>
                    <a:pt x="25908" y="476250"/>
                  </a:lnTo>
                  <a:lnTo>
                    <a:pt x="24384" y="468630"/>
                  </a:lnTo>
                  <a:lnTo>
                    <a:pt x="24384" y="57150"/>
                  </a:lnTo>
                  <a:lnTo>
                    <a:pt x="44958" y="28194"/>
                  </a:lnTo>
                  <a:lnTo>
                    <a:pt x="49504" y="25374"/>
                  </a:lnTo>
                  <a:lnTo>
                    <a:pt x="57962" y="23177"/>
                  </a:lnTo>
                  <a:lnTo>
                    <a:pt x="803317" y="23177"/>
                  </a:lnTo>
                  <a:lnTo>
                    <a:pt x="796871" y="15397"/>
                  </a:lnTo>
                  <a:lnTo>
                    <a:pt x="780445" y="4785"/>
                  </a:lnTo>
                  <a:lnTo>
                    <a:pt x="761238" y="0"/>
                  </a:lnTo>
                  <a:close/>
                </a:path>
                <a:path w="818514" h="528320">
                  <a:moveTo>
                    <a:pt x="803317" y="23177"/>
                  </a:moveTo>
                  <a:lnTo>
                    <a:pt x="57962" y="23177"/>
                  </a:lnTo>
                  <a:lnTo>
                    <a:pt x="63246" y="23622"/>
                  </a:lnTo>
                  <a:lnTo>
                    <a:pt x="760476" y="23622"/>
                  </a:lnTo>
                  <a:lnTo>
                    <a:pt x="764286" y="24384"/>
                  </a:lnTo>
                  <a:lnTo>
                    <a:pt x="775474" y="28927"/>
                  </a:lnTo>
                  <a:lnTo>
                    <a:pt x="784598" y="36766"/>
                  </a:lnTo>
                  <a:lnTo>
                    <a:pt x="790994" y="46986"/>
                  </a:lnTo>
                  <a:lnTo>
                    <a:pt x="794004" y="58674"/>
                  </a:lnTo>
                  <a:lnTo>
                    <a:pt x="794004" y="470154"/>
                  </a:lnTo>
                  <a:lnTo>
                    <a:pt x="770630" y="500753"/>
                  </a:lnTo>
                  <a:lnTo>
                    <a:pt x="758952" y="503682"/>
                  </a:lnTo>
                  <a:lnTo>
                    <a:pt x="804080" y="503682"/>
                  </a:lnTo>
                  <a:lnTo>
                    <a:pt x="812840" y="490123"/>
                  </a:lnTo>
                  <a:lnTo>
                    <a:pt x="817626" y="470916"/>
                  </a:lnTo>
                  <a:lnTo>
                    <a:pt x="818279" y="466344"/>
                  </a:lnTo>
                  <a:lnTo>
                    <a:pt x="818388" y="61722"/>
                  </a:lnTo>
                  <a:lnTo>
                    <a:pt x="817626" y="54864"/>
                  </a:lnTo>
                  <a:lnTo>
                    <a:pt x="816863" y="48768"/>
                  </a:lnTo>
                  <a:lnTo>
                    <a:pt x="809386" y="30502"/>
                  </a:lnTo>
                  <a:lnTo>
                    <a:pt x="803317" y="23177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914148" y="7108103"/>
            <a:ext cx="485775" cy="43243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1270" algn="ctr">
              <a:lnSpc>
                <a:spcPct val="90800"/>
              </a:lnSpc>
              <a:spcBef>
                <a:spcPts val="195"/>
              </a:spcBef>
            </a:pPr>
            <a:r>
              <a:rPr sz="950" b="1" spc="-45" dirty="0">
                <a:latin typeface="Trebuchet MS"/>
                <a:cs typeface="Trebuchet MS"/>
              </a:rPr>
              <a:t>Glasgow  </a:t>
            </a:r>
            <a:r>
              <a:rPr sz="950" b="1" spc="-60" dirty="0">
                <a:latin typeface="Trebuchet MS"/>
                <a:cs typeface="Trebuchet MS"/>
              </a:rPr>
              <a:t>Outc</a:t>
            </a:r>
            <a:r>
              <a:rPr sz="950" b="1" spc="-40" dirty="0">
                <a:latin typeface="Trebuchet MS"/>
                <a:cs typeface="Trebuchet MS"/>
              </a:rPr>
              <a:t>ome  </a:t>
            </a:r>
            <a:r>
              <a:rPr sz="950" b="1" spc="-65" dirty="0">
                <a:latin typeface="Trebuchet MS"/>
                <a:cs typeface="Trebuchet MS"/>
              </a:rPr>
              <a:t>Scale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79575" y="7888985"/>
            <a:ext cx="906144" cy="612140"/>
            <a:chOff x="1179575" y="7888985"/>
            <a:chExt cx="906144" cy="612140"/>
          </a:xfrm>
        </p:grpSpPr>
        <p:sp>
          <p:nvSpPr>
            <p:cNvPr id="34" name="object 34"/>
            <p:cNvSpPr/>
            <p:nvPr/>
          </p:nvSpPr>
          <p:spPr>
            <a:xfrm>
              <a:off x="1191005" y="7901177"/>
              <a:ext cx="794385" cy="504190"/>
            </a:xfrm>
            <a:custGeom>
              <a:avLst/>
              <a:gdLst/>
              <a:ahLst/>
              <a:cxnLst/>
              <a:rect l="l" t="t" r="r" b="b"/>
              <a:pathLst>
                <a:path w="794385" h="504190">
                  <a:moveTo>
                    <a:pt x="743712" y="0"/>
                  </a:moveTo>
                  <a:lnTo>
                    <a:pt x="50292" y="0"/>
                  </a:lnTo>
                  <a:lnTo>
                    <a:pt x="30860" y="4000"/>
                  </a:lnTo>
                  <a:lnTo>
                    <a:pt x="14859" y="14859"/>
                  </a:lnTo>
                  <a:lnTo>
                    <a:pt x="4000" y="30861"/>
                  </a:lnTo>
                  <a:lnTo>
                    <a:pt x="0" y="50292"/>
                  </a:lnTo>
                  <a:lnTo>
                    <a:pt x="0" y="453390"/>
                  </a:lnTo>
                  <a:lnTo>
                    <a:pt x="4000" y="473142"/>
                  </a:lnTo>
                  <a:lnTo>
                    <a:pt x="14858" y="489108"/>
                  </a:lnTo>
                  <a:lnTo>
                    <a:pt x="30860" y="499788"/>
                  </a:lnTo>
                  <a:lnTo>
                    <a:pt x="50292" y="503682"/>
                  </a:lnTo>
                  <a:lnTo>
                    <a:pt x="743712" y="503682"/>
                  </a:lnTo>
                  <a:lnTo>
                    <a:pt x="763464" y="499788"/>
                  </a:lnTo>
                  <a:lnTo>
                    <a:pt x="779430" y="489108"/>
                  </a:lnTo>
                  <a:lnTo>
                    <a:pt x="790110" y="473142"/>
                  </a:lnTo>
                  <a:lnTo>
                    <a:pt x="794004" y="453390"/>
                  </a:lnTo>
                  <a:lnTo>
                    <a:pt x="794004" y="50292"/>
                  </a:lnTo>
                  <a:lnTo>
                    <a:pt x="790110" y="30861"/>
                  </a:lnTo>
                  <a:lnTo>
                    <a:pt x="779430" y="14859"/>
                  </a:lnTo>
                  <a:lnTo>
                    <a:pt x="763464" y="4000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79575" y="7888985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80" h="528320">
                  <a:moveTo>
                    <a:pt x="755142" y="0"/>
                  </a:moveTo>
                  <a:lnTo>
                    <a:pt x="61722" y="0"/>
                  </a:lnTo>
                  <a:lnTo>
                    <a:pt x="42039" y="3583"/>
                  </a:lnTo>
                  <a:lnTo>
                    <a:pt x="11374" y="26367"/>
                  </a:lnTo>
                  <a:lnTo>
                    <a:pt x="0" y="57149"/>
                  </a:lnTo>
                  <a:lnTo>
                    <a:pt x="0" y="472439"/>
                  </a:lnTo>
                  <a:lnTo>
                    <a:pt x="1524" y="479297"/>
                  </a:lnTo>
                  <a:lnTo>
                    <a:pt x="3048" y="484631"/>
                  </a:lnTo>
                  <a:lnTo>
                    <a:pt x="4572" y="490727"/>
                  </a:lnTo>
                  <a:lnTo>
                    <a:pt x="32766" y="521207"/>
                  </a:lnTo>
                  <a:lnTo>
                    <a:pt x="62484" y="528065"/>
                  </a:lnTo>
                  <a:lnTo>
                    <a:pt x="762000" y="528065"/>
                  </a:lnTo>
                  <a:lnTo>
                    <a:pt x="768096" y="526541"/>
                  </a:lnTo>
                  <a:lnTo>
                    <a:pt x="786581" y="519766"/>
                  </a:lnTo>
                  <a:lnTo>
                    <a:pt x="801700" y="507330"/>
                  </a:lnTo>
                  <a:lnTo>
                    <a:pt x="803533" y="504443"/>
                  </a:lnTo>
                  <a:lnTo>
                    <a:pt x="62484" y="504443"/>
                  </a:lnTo>
                  <a:lnTo>
                    <a:pt x="50208" y="502481"/>
                  </a:lnTo>
                  <a:lnTo>
                    <a:pt x="39428" y="496990"/>
                  </a:lnTo>
                  <a:lnTo>
                    <a:pt x="30842" y="488368"/>
                  </a:lnTo>
                  <a:lnTo>
                    <a:pt x="25146" y="477011"/>
                  </a:lnTo>
                  <a:lnTo>
                    <a:pt x="23622" y="469391"/>
                  </a:lnTo>
                  <a:lnTo>
                    <a:pt x="23622" y="57911"/>
                  </a:lnTo>
                  <a:lnTo>
                    <a:pt x="24384" y="54101"/>
                  </a:lnTo>
                  <a:lnTo>
                    <a:pt x="25908" y="50291"/>
                  </a:lnTo>
                  <a:lnTo>
                    <a:pt x="26670" y="47243"/>
                  </a:lnTo>
                  <a:lnTo>
                    <a:pt x="51955" y="25552"/>
                  </a:lnTo>
                  <a:lnTo>
                    <a:pt x="54013" y="23672"/>
                  </a:lnTo>
                  <a:lnTo>
                    <a:pt x="802774" y="23672"/>
                  </a:lnTo>
                  <a:lnTo>
                    <a:pt x="796628" y="16182"/>
                  </a:lnTo>
                  <a:lnTo>
                    <a:pt x="780210" y="5506"/>
                  </a:lnTo>
                  <a:lnTo>
                    <a:pt x="761238" y="761"/>
                  </a:lnTo>
                  <a:lnTo>
                    <a:pt x="755142" y="0"/>
                  </a:lnTo>
                  <a:close/>
                </a:path>
                <a:path w="817880" h="528320">
                  <a:moveTo>
                    <a:pt x="802774" y="23672"/>
                  </a:moveTo>
                  <a:lnTo>
                    <a:pt x="54013" y="23672"/>
                  </a:lnTo>
                  <a:lnTo>
                    <a:pt x="62484" y="24383"/>
                  </a:lnTo>
                  <a:lnTo>
                    <a:pt x="759714" y="24383"/>
                  </a:lnTo>
                  <a:lnTo>
                    <a:pt x="763524" y="25145"/>
                  </a:lnTo>
                  <a:lnTo>
                    <a:pt x="793242" y="59435"/>
                  </a:lnTo>
                  <a:lnTo>
                    <a:pt x="794004" y="63245"/>
                  </a:lnTo>
                  <a:lnTo>
                    <a:pt x="793242" y="470153"/>
                  </a:lnTo>
                  <a:lnTo>
                    <a:pt x="770170" y="501351"/>
                  </a:lnTo>
                  <a:lnTo>
                    <a:pt x="758190" y="504443"/>
                  </a:lnTo>
                  <a:lnTo>
                    <a:pt x="803533" y="504443"/>
                  </a:lnTo>
                  <a:lnTo>
                    <a:pt x="812208" y="490783"/>
                  </a:lnTo>
                  <a:lnTo>
                    <a:pt x="816863" y="471677"/>
                  </a:lnTo>
                  <a:lnTo>
                    <a:pt x="817626" y="465581"/>
                  </a:lnTo>
                  <a:lnTo>
                    <a:pt x="817626" y="61721"/>
                  </a:lnTo>
                  <a:lnTo>
                    <a:pt x="816102" y="49529"/>
                  </a:lnTo>
                  <a:lnTo>
                    <a:pt x="809067" y="31340"/>
                  </a:lnTo>
                  <a:lnTo>
                    <a:pt x="802774" y="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76349" y="7981187"/>
              <a:ext cx="803148" cy="5120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67205" y="7972805"/>
              <a:ext cx="818515" cy="528320"/>
            </a:xfrm>
            <a:custGeom>
              <a:avLst/>
              <a:gdLst/>
              <a:ahLst/>
              <a:cxnLst/>
              <a:rect l="l" t="t" r="r" b="b"/>
              <a:pathLst>
                <a:path w="818514" h="528320">
                  <a:moveTo>
                    <a:pt x="755904" y="0"/>
                  </a:moveTo>
                  <a:lnTo>
                    <a:pt x="61722" y="0"/>
                  </a:lnTo>
                  <a:lnTo>
                    <a:pt x="42002" y="3703"/>
                  </a:lnTo>
                  <a:lnTo>
                    <a:pt x="3048" y="44196"/>
                  </a:lnTo>
                  <a:lnTo>
                    <a:pt x="762" y="57150"/>
                  </a:lnTo>
                  <a:lnTo>
                    <a:pt x="108" y="61722"/>
                  </a:lnTo>
                  <a:lnTo>
                    <a:pt x="0" y="466344"/>
                  </a:lnTo>
                  <a:lnTo>
                    <a:pt x="762" y="472440"/>
                  </a:lnTo>
                  <a:lnTo>
                    <a:pt x="1524" y="479298"/>
                  </a:lnTo>
                  <a:lnTo>
                    <a:pt x="23622" y="514350"/>
                  </a:lnTo>
                  <a:lnTo>
                    <a:pt x="62484" y="528066"/>
                  </a:lnTo>
                  <a:lnTo>
                    <a:pt x="762762" y="528066"/>
                  </a:lnTo>
                  <a:lnTo>
                    <a:pt x="768932" y="526513"/>
                  </a:lnTo>
                  <a:lnTo>
                    <a:pt x="787273" y="519475"/>
                  </a:lnTo>
                  <a:lnTo>
                    <a:pt x="802381" y="507134"/>
                  </a:lnTo>
                  <a:lnTo>
                    <a:pt x="804115" y="504444"/>
                  </a:lnTo>
                  <a:lnTo>
                    <a:pt x="62484" y="504444"/>
                  </a:lnTo>
                  <a:lnTo>
                    <a:pt x="50412" y="502266"/>
                  </a:lnTo>
                  <a:lnTo>
                    <a:pt x="39733" y="496714"/>
                  </a:lnTo>
                  <a:lnTo>
                    <a:pt x="31285" y="488168"/>
                  </a:lnTo>
                  <a:lnTo>
                    <a:pt x="25908" y="477012"/>
                  </a:lnTo>
                  <a:lnTo>
                    <a:pt x="24384" y="469392"/>
                  </a:lnTo>
                  <a:lnTo>
                    <a:pt x="24384" y="57912"/>
                  </a:lnTo>
                  <a:lnTo>
                    <a:pt x="25908" y="50292"/>
                  </a:lnTo>
                  <a:lnTo>
                    <a:pt x="27432" y="47244"/>
                  </a:lnTo>
                  <a:lnTo>
                    <a:pt x="28956" y="43434"/>
                  </a:lnTo>
                  <a:lnTo>
                    <a:pt x="56972" y="23660"/>
                  </a:lnTo>
                  <a:lnTo>
                    <a:pt x="803271" y="23660"/>
                  </a:lnTo>
                  <a:lnTo>
                    <a:pt x="796971" y="16102"/>
                  </a:lnTo>
                  <a:lnTo>
                    <a:pt x="780175" y="5226"/>
                  </a:lnTo>
                  <a:lnTo>
                    <a:pt x="761238" y="762"/>
                  </a:lnTo>
                  <a:lnTo>
                    <a:pt x="755904" y="0"/>
                  </a:lnTo>
                  <a:close/>
                </a:path>
                <a:path w="818514" h="528320">
                  <a:moveTo>
                    <a:pt x="803271" y="23660"/>
                  </a:moveTo>
                  <a:lnTo>
                    <a:pt x="56972" y="23660"/>
                  </a:lnTo>
                  <a:lnTo>
                    <a:pt x="63246" y="24384"/>
                  </a:lnTo>
                  <a:lnTo>
                    <a:pt x="760476" y="24384"/>
                  </a:lnTo>
                  <a:lnTo>
                    <a:pt x="764286" y="25146"/>
                  </a:lnTo>
                  <a:lnTo>
                    <a:pt x="775382" y="29682"/>
                  </a:lnTo>
                  <a:lnTo>
                    <a:pt x="784655" y="37433"/>
                  </a:lnTo>
                  <a:lnTo>
                    <a:pt x="791173" y="47613"/>
                  </a:lnTo>
                  <a:lnTo>
                    <a:pt x="794004" y="59436"/>
                  </a:lnTo>
                  <a:lnTo>
                    <a:pt x="794004" y="470154"/>
                  </a:lnTo>
                  <a:lnTo>
                    <a:pt x="770882" y="501217"/>
                  </a:lnTo>
                  <a:lnTo>
                    <a:pt x="758952" y="504444"/>
                  </a:lnTo>
                  <a:lnTo>
                    <a:pt x="804115" y="504444"/>
                  </a:lnTo>
                  <a:lnTo>
                    <a:pt x="812918" y="490782"/>
                  </a:lnTo>
                  <a:lnTo>
                    <a:pt x="817626" y="471678"/>
                  </a:lnTo>
                  <a:lnTo>
                    <a:pt x="818292" y="466344"/>
                  </a:lnTo>
                  <a:lnTo>
                    <a:pt x="818388" y="61722"/>
                  </a:lnTo>
                  <a:lnTo>
                    <a:pt x="816863" y="49530"/>
                  </a:lnTo>
                  <a:lnTo>
                    <a:pt x="809806" y="31499"/>
                  </a:lnTo>
                  <a:lnTo>
                    <a:pt x="803271" y="2366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513586" y="8138328"/>
            <a:ext cx="32575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-55" dirty="0">
                <a:latin typeface="Trebuchet MS"/>
                <a:cs typeface="Trebuchet MS"/>
              </a:rPr>
              <a:t>Death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149601" y="7888985"/>
            <a:ext cx="906144" cy="612140"/>
            <a:chOff x="2149601" y="7888985"/>
            <a:chExt cx="906144" cy="612140"/>
          </a:xfrm>
        </p:grpSpPr>
        <p:sp>
          <p:nvSpPr>
            <p:cNvPr id="40" name="object 40"/>
            <p:cNvSpPr/>
            <p:nvPr/>
          </p:nvSpPr>
          <p:spPr>
            <a:xfrm>
              <a:off x="2161793" y="7901177"/>
              <a:ext cx="794385" cy="504190"/>
            </a:xfrm>
            <a:custGeom>
              <a:avLst/>
              <a:gdLst/>
              <a:ahLst/>
              <a:cxnLst/>
              <a:rect l="l" t="t" r="r" b="b"/>
              <a:pathLst>
                <a:path w="794385" h="504190">
                  <a:moveTo>
                    <a:pt x="742950" y="0"/>
                  </a:moveTo>
                  <a:lnTo>
                    <a:pt x="50292" y="0"/>
                  </a:lnTo>
                  <a:lnTo>
                    <a:pt x="30539" y="4000"/>
                  </a:lnTo>
                  <a:lnTo>
                    <a:pt x="14573" y="14859"/>
                  </a:lnTo>
                  <a:lnTo>
                    <a:pt x="3893" y="30861"/>
                  </a:lnTo>
                  <a:lnTo>
                    <a:pt x="0" y="50292"/>
                  </a:lnTo>
                  <a:lnTo>
                    <a:pt x="0" y="453390"/>
                  </a:lnTo>
                  <a:lnTo>
                    <a:pt x="3893" y="473142"/>
                  </a:lnTo>
                  <a:lnTo>
                    <a:pt x="14573" y="489108"/>
                  </a:lnTo>
                  <a:lnTo>
                    <a:pt x="30539" y="499788"/>
                  </a:lnTo>
                  <a:lnTo>
                    <a:pt x="50292" y="503682"/>
                  </a:lnTo>
                  <a:lnTo>
                    <a:pt x="742950" y="503682"/>
                  </a:lnTo>
                  <a:lnTo>
                    <a:pt x="762821" y="499788"/>
                  </a:lnTo>
                  <a:lnTo>
                    <a:pt x="779049" y="489108"/>
                  </a:lnTo>
                  <a:lnTo>
                    <a:pt x="789991" y="473142"/>
                  </a:lnTo>
                  <a:lnTo>
                    <a:pt x="794004" y="453390"/>
                  </a:lnTo>
                  <a:lnTo>
                    <a:pt x="794004" y="50292"/>
                  </a:lnTo>
                  <a:lnTo>
                    <a:pt x="789991" y="30861"/>
                  </a:lnTo>
                  <a:lnTo>
                    <a:pt x="779049" y="14859"/>
                  </a:lnTo>
                  <a:lnTo>
                    <a:pt x="762821" y="400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49601" y="7888985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80" h="528320">
                  <a:moveTo>
                    <a:pt x="755142" y="0"/>
                  </a:moveTo>
                  <a:lnTo>
                    <a:pt x="61722" y="0"/>
                  </a:lnTo>
                  <a:lnTo>
                    <a:pt x="41974" y="3657"/>
                  </a:lnTo>
                  <a:lnTo>
                    <a:pt x="3048" y="44195"/>
                  </a:lnTo>
                  <a:lnTo>
                    <a:pt x="0" y="57149"/>
                  </a:lnTo>
                  <a:lnTo>
                    <a:pt x="0" y="466343"/>
                  </a:lnTo>
                  <a:lnTo>
                    <a:pt x="931" y="473963"/>
                  </a:lnTo>
                  <a:lnTo>
                    <a:pt x="1524" y="479297"/>
                  </a:lnTo>
                  <a:lnTo>
                    <a:pt x="22860" y="514349"/>
                  </a:lnTo>
                  <a:lnTo>
                    <a:pt x="62484" y="528065"/>
                  </a:lnTo>
                  <a:lnTo>
                    <a:pt x="762762" y="528065"/>
                  </a:lnTo>
                  <a:lnTo>
                    <a:pt x="768858" y="526541"/>
                  </a:lnTo>
                  <a:lnTo>
                    <a:pt x="787584" y="519267"/>
                  </a:lnTo>
                  <a:lnTo>
                    <a:pt x="802381" y="507144"/>
                  </a:lnTo>
                  <a:lnTo>
                    <a:pt x="804092" y="504443"/>
                  </a:lnTo>
                  <a:lnTo>
                    <a:pt x="62484" y="504443"/>
                  </a:lnTo>
                  <a:lnTo>
                    <a:pt x="50441" y="502574"/>
                  </a:lnTo>
                  <a:lnTo>
                    <a:pt x="39504" y="496914"/>
                  </a:lnTo>
                  <a:lnTo>
                    <a:pt x="30913" y="488161"/>
                  </a:lnTo>
                  <a:lnTo>
                    <a:pt x="25908" y="477011"/>
                  </a:lnTo>
                  <a:lnTo>
                    <a:pt x="24384" y="473201"/>
                  </a:lnTo>
                  <a:lnTo>
                    <a:pt x="24384" y="469391"/>
                  </a:lnTo>
                  <a:lnTo>
                    <a:pt x="23622" y="465581"/>
                  </a:lnTo>
                  <a:lnTo>
                    <a:pt x="23622" y="62483"/>
                  </a:lnTo>
                  <a:lnTo>
                    <a:pt x="24384" y="57911"/>
                  </a:lnTo>
                  <a:lnTo>
                    <a:pt x="25908" y="50291"/>
                  </a:lnTo>
                  <a:lnTo>
                    <a:pt x="27432" y="47243"/>
                  </a:lnTo>
                  <a:lnTo>
                    <a:pt x="31508" y="36753"/>
                  </a:lnTo>
                  <a:lnTo>
                    <a:pt x="33946" y="36753"/>
                  </a:lnTo>
                  <a:lnTo>
                    <a:pt x="38100" y="32765"/>
                  </a:lnTo>
                  <a:lnTo>
                    <a:pt x="44196" y="28193"/>
                  </a:lnTo>
                  <a:lnTo>
                    <a:pt x="51904" y="25438"/>
                  </a:lnTo>
                  <a:lnTo>
                    <a:pt x="54952" y="23710"/>
                  </a:lnTo>
                  <a:lnTo>
                    <a:pt x="803320" y="23710"/>
                  </a:lnTo>
                  <a:lnTo>
                    <a:pt x="796928" y="15797"/>
                  </a:lnTo>
                  <a:lnTo>
                    <a:pt x="780611" y="5383"/>
                  </a:lnTo>
                  <a:lnTo>
                    <a:pt x="761238" y="761"/>
                  </a:lnTo>
                  <a:lnTo>
                    <a:pt x="755142" y="0"/>
                  </a:lnTo>
                  <a:close/>
                </a:path>
                <a:path w="817880" h="528320">
                  <a:moveTo>
                    <a:pt x="803320" y="23710"/>
                  </a:moveTo>
                  <a:lnTo>
                    <a:pt x="54952" y="23710"/>
                  </a:lnTo>
                  <a:lnTo>
                    <a:pt x="63246" y="24383"/>
                  </a:lnTo>
                  <a:lnTo>
                    <a:pt x="759714" y="24383"/>
                  </a:lnTo>
                  <a:lnTo>
                    <a:pt x="763524" y="25145"/>
                  </a:lnTo>
                  <a:lnTo>
                    <a:pt x="774980" y="29475"/>
                  </a:lnTo>
                  <a:lnTo>
                    <a:pt x="784250" y="37223"/>
                  </a:lnTo>
                  <a:lnTo>
                    <a:pt x="790777" y="47505"/>
                  </a:lnTo>
                  <a:lnTo>
                    <a:pt x="794004" y="59435"/>
                  </a:lnTo>
                  <a:lnTo>
                    <a:pt x="794004" y="470153"/>
                  </a:lnTo>
                  <a:lnTo>
                    <a:pt x="771171" y="501056"/>
                  </a:lnTo>
                  <a:lnTo>
                    <a:pt x="758952" y="504443"/>
                  </a:lnTo>
                  <a:lnTo>
                    <a:pt x="804092" y="504443"/>
                  </a:lnTo>
                  <a:lnTo>
                    <a:pt x="812608" y="491003"/>
                  </a:lnTo>
                  <a:lnTo>
                    <a:pt x="817626" y="471677"/>
                  </a:lnTo>
                  <a:lnTo>
                    <a:pt x="817626" y="55625"/>
                  </a:lnTo>
                  <a:lnTo>
                    <a:pt x="816102" y="49529"/>
                  </a:lnTo>
                  <a:lnTo>
                    <a:pt x="809115" y="30885"/>
                  </a:lnTo>
                  <a:lnTo>
                    <a:pt x="803320" y="23710"/>
                  </a:lnTo>
                  <a:close/>
                </a:path>
                <a:path w="817880" h="528320">
                  <a:moveTo>
                    <a:pt x="33946" y="36753"/>
                  </a:moveTo>
                  <a:lnTo>
                    <a:pt x="31508" y="36753"/>
                  </a:lnTo>
                  <a:lnTo>
                    <a:pt x="31115" y="39471"/>
                  </a:lnTo>
                  <a:lnTo>
                    <a:pt x="33946" y="367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46375" y="7981187"/>
              <a:ext cx="803910" cy="5120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37993" y="7972805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80" h="528320">
                  <a:moveTo>
                    <a:pt x="755142" y="0"/>
                  </a:moveTo>
                  <a:lnTo>
                    <a:pt x="61722" y="0"/>
                  </a:lnTo>
                  <a:lnTo>
                    <a:pt x="42005" y="3612"/>
                  </a:lnTo>
                  <a:lnTo>
                    <a:pt x="11401" y="26339"/>
                  </a:lnTo>
                  <a:lnTo>
                    <a:pt x="0" y="57150"/>
                  </a:lnTo>
                  <a:lnTo>
                    <a:pt x="0" y="472440"/>
                  </a:lnTo>
                  <a:lnTo>
                    <a:pt x="17660" y="509773"/>
                  </a:lnTo>
                  <a:lnTo>
                    <a:pt x="53773" y="527874"/>
                  </a:lnTo>
                  <a:lnTo>
                    <a:pt x="62484" y="528066"/>
                  </a:lnTo>
                  <a:lnTo>
                    <a:pt x="762000" y="528066"/>
                  </a:lnTo>
                  <a:lnTo>
                    <a:pt x="768096" y="526542"/>
                  </a:lnTo>
                  <a:lnTo>
                    <a:pt x="787131" y="519564"/>
                  </a:lnTo>
                  <a:lnTo>
                    <a:pt x="801771" y="507382"/>
                  </a:lnTo>
                  <a:lnTo>
                    <a:pt x="803605" y="504444"/>
                  </a:lnTo>
                  <a:lnTo>
                    <a:pt x="62484" y="504444"/>
                  </a:lnTo>
                  <a:lnTo>
                    <a:pt x="49806" y="502183"/>
                  </a:lnTo>
                  <a:lnTo>
                    <a:pt x="39281" y="496957"/>
                  </a:lnTo>
                  <a:lnTo>
                    <a:pt x="31022" y="488617"/>
                  </a:lnTo>
                  <a:lnTo>
                    <a:pt x="25146" y="477012"/>
                  </a:lnTo>
                  <a:lnTo>
                    <a:pt x="23622" y="469392"/>
                  </a:lnTo>
                  <a:lnTo>
                    <a:pt x="23622" y="62484"/>
                  </a:lnTo>
                  <a:lnTo>
                    <a:pt x="24384" y="57912"/>
                  </a:lnTo>
                  <a:lnTo>
                    <a:pt x="24384" y="54102"/>
                  </a:lnTo>
                  <a:lnTo>
                    <a:pt x="25908" y="50292"/>
                  </a:lnTo>
                  <a:lnTo>
                    <a:pt x="26670" y="47244"/>
                  </a:lnTo>
                  <a:lnTo>
                    <a:pt x="31265" y="39142"/>
                  </a:lnTo>
                  <a:lnTo>
                    <a:pt x="33297" y="36998"/>
                  </a:lnTo>
                  <a:lnTo>
                    <a:pt x="38100" y="32766"/>
                  </a:lnTo>
                  <a:lnTo>
                    <a:pt x="44196" y="28194"/>
                  </a:lnTo>
                  <a:lnTo>
                    <a:pt x="51955" y="25552"/>
                  </a:lnTo>
                  <a:lnTo>
                    <a:pt x="54013" y="23672"/>
                  </a:lnTo>
                  <a:lnTo>
                    <a:pt x="803034" y="23672"/>
                  </a:lnTo>
                  <a:lnTo>
                    <a:pt x="796704" y="16063"/>
                  </a:lnTo>
                  <a:lnTo>
                    <a:pt x="779999" y="5354"/>
                  </a:lnTo>
                  <a:lnTo>
                    <a:pt x="761238" y="762"/>
                  </a:lnTo>
                  <a:lnTo>
                    <a:pt x="755142" y="0"/>
                  </a:lnTo>
                  <a:close/>
                </a:path>
                <a:path w="817880" h="528320">
                  <a:moveTo>
                    <a:pt x="803034" y="23672"/>
                  </a:moveTo>
                  <a:lnTo>
                    <a:pt x="54013" y="23672"/>
                  </a:lnTo>
                  <a:lnTo>
                    <a:pt x="62484" y="24384"/>
                  </a:lnTo>
                  <a:lnTo>
                    <a:pt x="759714" y="24384"/>
                  </a:lnTo>
                  <a:lnTo>
                    <a:pt x="763524" y="25146"/>
                  </a:lnTo>
                  <a:lnTo>
                    <a:pt x="774482" y="29255"/>
                  </a:lnTo>
                  <a:lnTo>
                    <a:pt x="784221" y="37380"/>
                  </a:lnTo>
                  <a:lnTo>
                    <a:pt x="791041" y="47961"/>
                  </a:lnTo>
                  <a:lnTo>
                    <a:pt x="793242" y="59436"/>
                  </a:lnTo>
                  <a:lnTo>
                    <a:pt x="794004" y="63246"/>
                  </a:lnTo>
                  <a:lnTo>
                    <a:pt x="794004" y="465582"/>
                  </a:lnTo>
                  <a:lnTo>
                    <a:pt x="793242" y="470154"/>
                  </a:lnTo>
                  <a:lnTo>
                    <a:pt x="758952" y="504444"/>
                  </a:lnTo>
                  <a:lnTo>
                    <a:pt x="803605" y="504444"/>
                  </a:lnTo>
                  <a:lnTo>
                    <a:pt x="811956" y="491064"/>
                  </a:lnTo>
                  <a:lnTo>
                    <a:pt x="817626" y="471678"/>
                  </a:lnTo>
                  <a:lnTo>
                    <a:pt x="817626" y="61722"/>
                  </a:lnTo>
                  <a:lnTo>
                    <a:pt x="816102" y="49530"/>
                  </a:lnTo>
                  <a:lnTo>
                    <a:pt x="809392" y="31314"/>
                  </a:lnTo>
                  <a:lnTo>
                    <a:pt x="803034" y="2367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366258" y="8006501"/>
            <a:ext cx="560705" cy="4330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270" algn="ctr">
              <a:lnSpc>
                <a:spcPct val="91100"/>
              </a:lnSpc>
              <a:spcBef>
                <a:spcPts val="195"/>
              </a:spcBef>
            </a:pPr>
            <a:r>
              <a:rPr sz="950" b="1" spc="-60" dirty="0">
                <a:latin typeface="Trebuchet MS"/>
                <a:cs typeface="Trebuchet MS"/>
              </a:rPr>
              <a:t>Persistent  </a:t>
            </a:r>
            <a:r>
              <a:rPr sz="950" b="1" spc="-55" dirty="0">
                <a:latin typeface="Trebuchet MS"/>
                <a:cs typeface="Trebuchet MS"/>
              </a:rPr>
              <a:t>Vegetative  state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119627" y="7888985"/>
            <a:ext cx="906144" cy="612140"/>
            <a:chOff x="3119627" y="7888985"/>
            <a:chExt cx="906144" cy="612140"/>
          </a:xfrm>
        </p:grpSpPr>
        <p:sp>
          <p:nvSpPr>
            <p:cNvPr id="46" name="object 46"/>
            <p:cNvSpPr/>
            <p:nvPr/>
          </p:nvSpPr>
          <p:spPr>
            <a:xfrm>
              <a:off x="3131819" y="7901177"/>
              <a:ext cx="794385" cy="504190"/>
            </a:xfrm>
            <a:custGeom>
              <a:avLst/>
              <a:gdLst/>
              <a:ahLst/>
              <a:cxnLst/>
              <a:rect l="l" t="t" r="r" b="b"/>
              <a:pathLst>
                <a:path w="794385" h="504190">
                  <a:moveTo>
                    <a:pt x="743712" y="0"/>
                  </a:moveTo>
                  <a:lnTo>
                    <a:pt x="50292" y="0"/>
                  </a:lnTo>
                  <a:lnTo>
                    <a:pt x="30860" y="4000"/>
                  </a:lnTo>
                  <a:lnTo>
                    <a:pt x="14859" y="14859"/>
                  </a:lnTo>
                  <a:lnTo>
                    <a:pt x="4000" y="30861"/>
                  </a:lnTo>
                  <a:lnTo>
                    <a:pt x="0" y="50292"/>
                  </a:lnTo>
                  <a:lnTo>
                    <a:pt x="0" y="453390"/>
                  </a:lnTo>
                  <a:lnTo>
                    <a:pt x="4000" y="473142"/>
                  </a:lnTo>
                  <a:lnTo>
                    <a:pt x="14858" y="489108"/>
                  </a:lnTo>
                  <a:lnTo>
                    <a:pt x="30860" y="499788"/>
                  </a:lnTo>
                  <a:lnTo>
                    <a:pt x="50292" y="503682"/>
                  </a:lnTo>
                  <a:lnTo>
                    <a:pt x="743712" y="503682"/>
                  </a:lnTo>
                  <a:lnTo>
                    <a:pt x="763143" y="499788"/>
                  </a:lnTo>
                  <a:lnTo>
                    <a:pt x="779145" y="489108"/>
                  </a:lnTo>
                  <a:lnTo>
                    <a:pt x="790003" y="473142"/>
                  </a:lnTo>
                  <a:lnTo>
                    <a:pt x="794004" y="453390"/>
                  </a:lnTo>
                  <a:lnTo>
                    <a:pt x="794004" y="50292"/>
                  </a:lnTo>
                  <a:lnTo>
                    <a:pt x="790003" y="30861"/>
                  </a:lnTo>
                  <a:lnTo>
                    <a:pt x="779145" y="14859"/>
                  </a:lnTo>
                  <a:lnTo>
                    <a:pt x="763143" y="4000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19627" y="7888985"/>
              <a:ext cx="818515" cy="528320"/>
            </a:xfrm>
            <a:custGeom>
              <a:avLst/>
              <a:gdLst/>
              <a:ahLst/>
              <a:cxnLst/>
              <a:rect l="l" t="t" r="r" b="b"/>
              <a:pathLst>
                <a:path w="818514" h="528320">
                  <a:moveTo>
                    <a:pt x="755904" y="0"/>
                  </a:moveTo>
                  <a:lnTo>
                    <a:pt x="61722" y="0"/>
                  </a:lnTo>
                  <a:lnTo>
                    <a:pt x="42385" y="3655"/>
                  </a:lnTo>
                  <a:lnTo>
                    <a:pt x="11925" y="26669"/>
                  </a:lnTo>
                  <a:lnTo>
                    <a:pt x="762" y="57149"/>
                  </a:lnTo>
                  <a:lnTo>
                    <a:pt x="108" y="61721"/>
                  </a:lnTo>
                  <a:lnTo>
                    <a:pt x="0" y="466343"/>
                  </a:lnTo>
                  <a:lnTo>
                    <a:pt x="762" y="472439"/>
                  </a:lnTo>
                  <a:lnTo>
                    <a:pt x="1524" y="479297"/>
                  </a:lnTo>
                  <a:lnTo>
                    <a:pt x="23622" y="514349"/>
                  </a:lnTo>
                  <a:lnTo>
                    <a:pt x="62484" y="528065"/>
                  </a:lnTo>
                  <a:lnTo>
                    <a:pt x="762762" y="528065"/>
                  </a:lnTo>
                  <a:lnTo>
                    <a:pt x="768932" y="526513"/>
                  </a:lnTo>
                  <a:lnTo>
                    <a:pt x="787273" y="519475"/>
                  </a:lnTo>
                  <a:lnTo>
                    <a:pt x="802381" y="507134"/>
                  </a:lnTo>
                  <a:lnTo>
                    <a:pt x="804115" y="504443"/>
                  </a:lnTo>
                  <a:lnTo>
                    <a:pt x="62484" y="504443"/>
                  </a:lnTo>
                  <a:lnTo>
                    <a:pt x="50673" y="502570"/>
                  </a:lnTo>
                  <a:lnTo>
                    <a:pt x="39828" y="496781"/>
                  </a:lnTo>
                  <a:lnTo>
                    <a:pt x="31167" y="487965"/>
                  </a:lnTo>
                  <a:lnTo>
                    <a:pt x="25908" y="477011"/>
                  </a:lnTo>
                  <a:lnTo>
                    <a:pt x="24384" y="469391"/>
                  </a:lnTo>
                  <a:lnTo>
                    <a:pt x="24384" y="57911"/>
                  </a:lnTo>
                  <a:lnTo>
                    <a:pt x="25908" y="50291"/>
                  </a:lnTo>
                  <a:lnTo>
                    <a:pt x="27432" y="47243"/>
                  </a:lnTo>
                  <a:lnTo>
                    <a:pt x="28956" y="43433"/>
                  </a:lnTo>
                  <a:lnTo>
                    <a:pt x="59436" y="24383"/>
                  </a:lnTo>
                  <a:lnTo>
                    <a:pt x="803946" y="24383"/>
                  </a:lnTo>
                  <a:lnTo>
                    <a:pt x="796994" y="15944"/>
                  </a:lnTo>
                  <a:lnTo>
                    <a:pt x="780473" y="5310"/>
                  </a:lnTo>
                  <a:lnTo>
                    <a:pt x="761238" y="761"/>
                  </a:lnTo>
                  <a:lnTo>
                    <a:pt x="755904" y="0"/>
                  </a:lnTo>
                  <a:close/>
                </a:path>
                <a:path w="818514" h="528320">
                  <a:moveTo>
                    <a:pt x="803946" y="24383"/>
                  </a:moveTo>
                  <a:lnTo>
                    <a:pt x="760476" y="24383"/>
                  </a:lnTo>
                  <a:lnTo>
                    <a:pt x="764286" y="25145"/>
                  </a:lnTo>
                  <a:lnTo>
                    <a:pt x="775460" y="29662"/>
                  </a:lnTo>
                  <a:lnTo>
                    <a:pt x="784636" y="37523"/>
                  </a:lnTo>
                  <a:lnTo>
                    <a:pt x="791066" y="47768"/>
                  </a:lnTo>
                  <a:lnTo>
                    <a:pt x="794004" y="59435"/>
                  </a:lnTo>
                  <a:lnTo>
                    <a:pt x="794004" y="470153"/>
                  </a:lnTo>
                  <a:lnTo>
                    <a:pt x="770882" y="501217"/>
                  </a:lnTo>
                  <a:lnTo>
                    <a:pt x="758952" y="504443"/>
                  </a:lnTo>
                  <a:lnTo>
                    <a:pt x="804115" y="504443"/>
                  </a:lnTo>
                  <a:lnTo>
                    <a:pt x="812918" y="490782"/>
                  </a:lnTo>
                  <a:lnTo>
                    <a:pt x="817626" y="471677"/>
                  </a:lnTo>
                  <a:lnTo>
                    <a:pt x="818292" y="466343"/>
                  </a:lnTo>
                  <a:lnTo>
                    <a:pt x="818388" y="61721"/>
                  </a:lnTo>
                  <a:lnTo>
                    <a:pt x="816863" y="49529"/>
                  </a:lnTo>
                  <a:lnTo>
                    <a:pt x="809544" y="31180"/>
                  </a:lnTo>
                  <a:lnTo>
                    <a:pt x="803946" y="24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16401" y="7981187"/>
              <a:ext cx="803910" cy="5120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08019" y="7972805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55142" y="0"/>
                  </a:moveTo>
                  <a:lnTo>
                    <a:pt x="61722" y="0"/>
                  </a:lnTo>
                  <a:lnTo>
                    <a:pt x="42133" y="3505"/>
                  </a:lnTo>
                  <a:lnTo>
                    <a:pt x="3048" y="44196"/>
                  </a:lnTo>
                  <a:lnTo>
                    <a:pt x="762" y="57150"/>
                  </a:lnTo>
                  <a:lnTo>
                    <a:pt x="0" y="62484"/>
                  </a:lnTo>
                  <a:lnTo>
                    <a:pt x="0" y="466344"/>
                  </a:lnTo>
                  <a:lnTo>
                    <a:pt x="931" y="473964"/>
                  </a:lnTo>
                  <a:lnTo>
                    <a:pt x="1524" y="479298"/>
                  </a:lnTo>
                  <a:lnTo>
                    <a:pt x="22860" y="514350"/>
                  </a:lnTo>
                  <a:lnTo>
                    <a:pt x="62484" y="528066"/>
                  </a:lnTo>
                  <a:lnTo>
                    <a:pt x="762762" y="528066"/>
                  </a:lnTo>
                  <a:lnTo>
                    <a:pt x="768858" y="526542"/>
                  </a:lnTo>
                  <a:lnTo>
                    <a:pt x="787582" y="519267"/>
                  </a:lnTo>
                  <a:lnTo>
                    <a:pt x="802376" y="507144"/>
                  </a:lnTo>
                  <a:lnTo>
                    <a:pt x="804087" y="504444"/>
                  </a:lnTo>
                  <a:lnTo>
                    <a:pt x="62484" y="504444"/>
                  </a:lnTo>
                  <a:lnTo>
                    <a:pt x="50144" y="502345"/>
                  </a:lnTo>
                  <a:lnTo>
                    <a:pt x="39466" y="496838"/>
                  </a:lnTo>
                  <a:lnTo>
                    <a:pt x="31153" y="488275"/>
                  </a:lnTo>
                  <a:lnTo>
                    <a:pt x="25908" y="477012"/>
                  </a:lnTo>
                  <a:lnTo>
                    <a:pt x="24384" y="473202"/>
                  </a:lnTo>
                  <a:lnTo>
                    <a:pt x="24384" y="469392"/>
                  </a:lnTo>
                  <a:lnTo>
                    <a:pt x="23622" y="465582"/>
                  </a:lnTo>
                  <a:lnTo>
                    <a:pt x="23622" y="62484"/>
                  </a:lnTo>
                  <a:lnTo>
                    <a:pt x="24384" y="57912"/>
                  </a:lnTo>
                  <a:lnTo>
                    <a:pt x="25908" y="50292"/>
                  </a:lnTo>
                  <a:lnTo>
                    <a:pt x="27432" y="47244"/>
                  </a:lnTo>
                  <a:lnTo>
                    <a:pt x="29463" y="41313"/>
                  </a:lnTo>
                  <a:lnTo>
                    <a:pt x="56972" y="23660"/>
                  </a:lnTo>
                  <a:lnTo>
                    <a:pt x="803262" y="23660"/>
                  </a:lnTo>
                  <a:lnTo>
                    <a:pt x="796937" y="15982"/>
                  </a:lnTo>
                  <a:lnTo>
                    <a:pt x="780505" y="5406"/>
                  </a:lnTo>
                  <a:lnTo>
                    <a:pt x="761238" y="762"/>
                  </a:lnTo>
                  <a:lnTo>
                    <a:pt x="755142" y="0"/>
                  </a:lnTo>
                  <a:close/>
                </a:path>
                <a:path w="817879" h="528320">
                  <a:moveTo>
                    <a:pt x="803262" y="23660"/>
                  </a:moveTo>
                  <a:lnTo>
                    <a:pt x="56972" y="23660"/>
                  </a:lnTo>
                  <a:lnTo>
                    <a:pt x="63246" y="24384"/>
                  </a:lnTo>
                  <a:lnTo>
                    <a:pt x="759714" y="24384"/>
                  </a:lnTo>
                  <a:lnTo>
                    <a:pt x="763524" y="25146"/>
                  </a:lnTo>
                  <a:lnTo>
                    <a:pt x="774980" y="29475"/>
                  </a:lnTo>
                  <a:lnTo>
                    <a:pt x="784250" y="37223"/>
                  </a:lnTo>
                  <a:lnTo>
                    <a:pt x="790777" y="47505"/>
                  </a:lnTo>
                  <a:lnTo>
                    <a:pt x="794004" y="59436"/>
                  </a:lnTo>
                  <a:lnTo>
                    <a:pt x="794004" y="470154"/>
                  </a:lnTo>
                  <a:lnTo>
                    <a:pt x="770935" y="501110"/>
                  </a:lnTo>
                  <a:lnTo>
                    <a:pt x="758952" y="504444"/>
                  </a:lnTo>
                  <a:lnTo>
                    <a:pt x="804087" y="504444"/>
                  </a:lnTo>
                  <a:lnTo>
                    <a:pt x="812602" y="491003"/>
                  </a:lnTo>
                  <a:lnTo>
                    <a:pt x="817626" y="471678"/>
                  </a:lnTo>
                  <a:lnTo>
                    <a:pt x="817626" y="55626"/>
                  </a:lnTo>
                  <a:lnTo>
                    <a:pt x="816863" y="49530"/>
                  </a:lnTo>
                  <a:lnTo>
                    <a:pt x="809426" y="31140"/>
                  </a:lnTo>
                  <a:lnTo>
                    <a:pt x="803262" y="2366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373625" y="8072033"/>
            <a:ext cx="487045" cy="3009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62865">
              <a:lnSpc>
                <a:spcPts val="1040"/>
              </a:lnSpc>
              <a:spcBef>
                <a:spcPts val="210"/>
              </a:spcBef>
            </a:pPr>
            <a:r>
              <a:rPr sz="950" b="1" spc="-70" dirty="0">
                <a:latin typeface="Trebuchet MS"/>
                <a:cs typeface="Trebuchet MS"/>
              </a:rPr>
              <a:t>Severe  </a:t>
            </a:r>
            <a:r>
              <a:rPr sz="950" b="1" spc="-55" dirty="0">
                <a:latin typeface="Trebuchet MS"/>
                <a:cs typeface="Trebuchet MS"/>
              </a:rPr>
              <a:t>Disability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090415" y="7888985"/>
            <a:ext cx="906144" cy="612140"/>
            <a:chOff x="4090415" y="7888985"/>
            <a:chExt cx="906144" cy="612140"/>
          </a:xfrm>
        </p:grpSpPr>
        <p:sp>
          <p:nvSpPr>
            <p:cNvPr id="52" name="object 52"/>
            <p:cNvSpPr/>
            <p:nvPr/>
          </p:nvSpPr>
          <p:spPr>
            <a:xfrm>
              <a:off x="4101845" y="7901177"/>
              <a:ext cx="794385" cy="504190"/>
            </a:xfrm>
            <a:custGeom>
              <a:avLst/>
              <a:gdLst/>
              <a:ahLst/>
              <a:cxnLst/>
              <a:rect l="l" t="t" r="r" b="b"/>
              <a:pathLst>
                <a:path w="794385" h="504190">
                  <a:moveTo>
                    <a:pt x="743712" y="0"/>
                  </a:moveTo>
                  <a:lnTo>
                    <a:pt x="51053" y="0"/>
                  </a:lnTo>
                  <a:lnTo>
                    <a:pt x="31182" y="4000"/>
                  </a:lnTo>
                  <a:lnTo>
                    <a:pt x="14954" y="14859"/>
                  </a:lnTo>
                  <a:lnTo>
                    <a:pt x="4012" y="30861"/>
                  </a:lnTo>
                  <a:lnTo>
                    <a:pt x="0" y="50292"/>
                  </a:lnTo>
                  <a:lnTo>
                    <a:pt x="0" y="453390"/>
                  </a:lnTo>
                  <a:lnTo>
                    <a:pt x="4012" y="473142"/>
                  </a:lnTo>
                  <a:lnTo>
                    <a:pt x="14954" y="489108"/>
                  </a:lnTo>
                  <a:lnTo>
                    <a:pt x="31182" y="499788"/>
                  </a:lnTo>
                  <a:lnTo>
                    <a:pt x="51053" y="503682"/>
                  </a:lnTo>
                  <a:lnTo>
                    <a:pt x="743712" y="503682"/>
                  </a:lnTo>
                  <a:lnTo>
                    <a:pt x="763464" y="499788"/>
                  </a:lnTo>
                  <a:lnTo>
                    <a:pt x="779430" y="489108"/>
                  </a:lnTo>
                  <a:lnTo>
                    <a:pt x="790110" y="473142"/>
                  </a:lnTo>
                  <a:lnTo>
                    <a:pt x="794004" y="453390"/>
                  </a:lnTo>
                  <a:lnTo>
                    <a:pt x="794004" y="50292"/>
                  </a:lnTo>
                  <a:lnTo>
                    <a:pt x="790110" y="30861"/>
                  </a:lnTo>
                  <a:lnTo>
                    <a:pt x="779430" y="14859"/>
                  </a:lnTo>
                  <a:lnTo>
                    <a:pt x="763464" y="4000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90415" y="7888985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55142" y="0"/>
                  </a:moveTo>
                  <a:lnTo>
                    <a:pt x="61722" y="0"/>
                  </a:lnTo>
                  <a:lnTo>
                    <a:pt x="42039" y="3583"/>
                  </a:lnTo>
                  <a:lnTo>
                    <a:pt x="11374" y="26367"/>
                  </a:lnTo>
                  <a:lnTo>
                    <a:pt x="0" y="57149"/>
                  </a:lnTo>
                  <a:lnTo>
                    <a:pt x="0" y="472439"/>
                  </a:lnTo>
                  <a:lnTo>
                    <a:pt x="1524" y="479297"/>
                  </a:lnTo>
                  <a:lnTo>
                    <a:pt x="3048" y="484631"/>
                  </a:lnTo>
                  <a:lnTo>
                    <a:pt x="4572" y="490727"/>
                  </a:lnTo>
                  <a:lnTo>
                    <a:pt x="32766" y="521207"/>
                  </a:lnTo>
                  <a:lnTo>
                    <a:pt x="62484" y="528065"/>
                  </a:lnTo>
                  <a:lnTo>
                    <a:pt x="762000" y="528065"/>
                  </a:lnTo>
                  <a:lnTo>
                    <a:pt x="768096" y="526541"/>
                  </a:lnTo>
                  <a:lnTo>
                    <a:pt x="787131" y="519564"/>
                  </a:lnTo>
                  <a:lnTo>
                    <a:pt x="801771" y="507382"/>
                  </a:lnTo>
                  <a:lnTo>
                    <a:pt x="803605" y="504443"/>
                  </a:lnTo>
                  <a:lnTo>
                    <a:pt x="62484" y="504443"/>
                  </a:lnTo>
                  <a:lnTo>
                    <a:pt x="50208" y="502481"/>
                  </a:lnTo>
                  <a:lnTo>
                    <a:pt x="39428" y="496990"/>
                  </a:lnTo>
                  <a:lnTo>
                    <a:pt x="30842" y="488368"/>
                  </a:lnTo>
                  <a:lnTo>
                    <a:pt x="25146" y="477011"/>
                  </a:lnTo>
                  <a:lnTo>
                    <a:pt x="23622" y="469391"/>
                  </a:lnTo>
                  <a:lnTo>
                    <a:pt x="23622" y="57911"/>
                  </a:lnTo>
                  <a:lnTo>
                    <a:pt x="24384" y="54101"/>
                  </a:lnTo>
                  <a:lnTo>
                    <a:pt x="25908" y="50291"/>
                  </a:lnTo>
                  <a:lnTo>
                    <a:pt x="26670" y="47243"/>
                  </a:lnTo>
                  <a:lnTo>
                    <a:pt x="30899" y="40487"/>
                  </a:lnTo>
                  <a:lnTo>
                    <a:pt x="30810" y="37680"/>
                  </a:lnTo>
                  <a:lnTo>
                    <a:pt x="38100" y="32765"/>
                  </a:lnTo>
                  <a:lnTo>
                    <a:pt x="44196" y="28193"/>
                  </a:lnTo>
                  <a:lnTo>
                    <a:pt x="51955" y="25552"/>
                  </a:lnTo>
                  <a:lnTo>
                    <a:pt x="54013" y="23672"/>
                  </a:lnTo>
                  <a:lnTo>
                    <a:pt x="802977" y="23672"/>
                  </a:lnTo>
                  <a:lnTo>
                    <a:pt x="796751" y="16049"/>
                  </a:lnTo>
                  <a:lnTo>
                    <a:pt x="780420" y="5549"/>
                  </a:lnTo>
                  <a:lnTo>
                    <a:pt x="761238" y="761"/>
                  </a:lnTo>
                  <a:lnTo>
                    <a:pt x="755142" y="0"/>
                  </a:lnTo>
                  <a:close/>
                </a:path>
                <a:path w="817879" h="528320">
                  <a:moveTo>
                    <a:pt x="802977" y="23672"/>
                  </a:moveTo>
                  <a:lnTo>
                    <a:pt x="54013" y="23672"/>
                  </a:lnTo>
                  <a:lnTo>
                    <a:pt x="62484" y="24383"/>
                  </a:lnTo>
                  <a:lnTo>
                    <a:pt x="759714" y="24383"/>
                  </a:lnTo>
                  <a:lnTo>
                    <a:pt x="763524" y="25145"/>
                  </a:lnTo>
                  <a:lnTo>
                    <a:pt x="774261" y="29069"/>
                  </a:lnTo>
                  <a:lnTo>
                    <a:pt x="784155" y="37552"/>
                  </a:lnTo>
                  <a:lnTo>
                    <a:pt x="791163" y="48404"/>
                  </a:lnTo>
                  <a:lnTo>
                    <a:pt x="793242" y="59435"/>
                  </a:lnTo>
                  <a:lnTo>
                    <a:pt x="794004" y="63245"/>
                  </a:lnTo>
                  <a:lnTo>
                    <a:pt x="794004" y="465581"/>
                  </a:lnTo>
                  <a:lnTo>
                    <a:pt x="793242" y="470153"/>
                  </a:lnTo>
                  <a:lnTo>
                    <a:pt x="758952" y="504443"/>
                  </a:lnTo>
                  <a:lnTo>
                    <a:pt x="803605" y="504443"/>
                  </a:lnTo>
                  <a:lnTo>
                    <a:pt x="811956" y="491064"/>
                  </a:lnTo>
                  <a:lnTo>
                    <a:pt x="817626" y="471677"/>
                  </a:lnTo>
                  <a:lnTo>
                    <a:pt x="817626" y="61721"/>
                  </a:lnTo>
                  <a:lnTo>
                    <a:pt x="816102" y="49529"/>
                  </a:lnTo>
                  <a:lnTo>
                    <a:pt x="809042" y="31097"/>
                  </a:lnTo>
                  <a:lnTo>
                    <a:pt x="802977" y="23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87189" y="7981187"/>
              <a:ext cx="803148" cy="5120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78807" y="7972805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55142" y="0"/>
                  </a:moveTo>
                  <a:lnTo>
                    <a:pt x="61722" y="0"/>
                  </a:lnTo>
                  <a:lnTo>
                    <a:pt x="41767" y="3515"/>
                  </a:lnTo>
                  <a:lnTo>
                    <a:pt x="2286" y="44196"/>
                  </a:lnTo>
                  <a:lnTo>
                    <a:pt x="0" y="57150"/>
                  </a:lnTo>
                  <a:lnTo>
                    <a:pt x="0" y="472440"/>
                  </a:lnTo>
                  <a:lnTo>
                    <a:pt x="17228" y="509349"/>
                  </a:lnTo>
                  <a:lnTo>
                    <a:pt x="53949" y="527865"/>
                  </a:lnTo>
                  <a:lnTo>
                    <a:pt x="61722" y="528066"/>
                  </a:lnTo>
                  <a:lnTo>
                    <a:pt x="762000" y="528066"/>
                  </a:lnTo>
                  <a:lnTo>
                    <a:pt x="768172" y="526513"/>
                  </a:lnTo>
                  <a:lnTo>
                    <a:pt x="786647" y="519594"/>
                  </a:lnTo>
                  <a:lnTo>
                    <a:pt x="801695" y="507206"/>
                  </a:lnTo>
                  <a:lnTo>
                    <a:pt x="803449" y="504444"/>
                  </a:lnTo>
                  <a:lnTo>
                    <a:pt x="61722" y="504444"/>
                  </a:lnTo>
                  <a:lnTo>
                    <a:pt x="49650" y="502266"/>
                  </a:lnTo>
                  <a:lnTo>
                    <a:pt x="38971" y="496714"/>
                  </a:lnTo>
                  <a:lnTo>
                    <a:pt x="30523" y="488168"/>
                  </a:lnTo>
                  <a:lnTo>
                    <a:pt x="25146" y="477012"/>
                  </a:lnTo>
                  <a:lnTo>
                    <a:pt x="23622" y="469392"/>
                  </a:lnTo>
                  <a:lnTo>
                    <a:pt x="23622" y="57912"/>
                  </a:lnTo>
                  <a:lnTo>
                    <a:pt x="25146" y="50292"/>
                  </a:lnTo>
                  <a:lnTo>
                    <a:pt x="26670" y="47244"/>
                  </a:lnTo>
                  <a:lnTo>
                    <a:pt x="28194" y="43434"/>
                  </a:lnTo>
                  <a:lnTo>
                    <a:pt x="56210" y="23660"/>
                  </a:lnTo>
                  <a:lnTo>
                    <a:pt x="802654" y="23660"/>
                  </a:lnTo>
                  <a:lnTo>
                    <a:pt x="796318" y="15987"/>
                  </a:lnTo>
                  <a:lnTo>
                    <a:pt x="779697" y="5301"/>
                  </a:lnTo>
                  <a:lnTo>
                    <a:pt x="760476" y="762"/>
                  </a:lnTo>
                  <a:lnTo>
                    <a:pt x="755142" y="0"/>
                  </a:lnTo>
                  <a:close/>
                </a:path>
                <a:path w="817879" h="528320">
                  <a:moveTo>
                    <a:pt x="802654" y="23660"/>
                  </a:moveTo>
                  <a:lnTo>
                    <a:pt x="56210" y="23660"/>
                  </a:lnTo>
                  <a:lnTo>
                    <a:pt x="62484" y="24384"/>
                  </a:lnTo>
                  <a:lnTo>
                    <a:pt x="759714" y="24384"/>
                  </a:lnTo>
                  <a:lnTo>
                    <a:pt x="763524" y="25146"/>
                  </a:lnTo>
                  <a:lnTo>
                    <a:pt x="774768" y="29517"/>
                  </a:lnTo>
                  <a:lnTo>
                    <a:pt x="783993" y="37376"/>
                  </a:lnTo>
                  <a:lnTo>
                    <a:pt x="790413" y="47691"/>
                  </a:lnTo>
                  <a:lnTo>
                    <a:pt x="793242" y="59436"/>
                  </a:lnTo>
                  <a:lnTo>
                    <a:pt x="793242" y="470154"/>
                  </a:lnTo>
                  <a:lnTo>
                    <a:pt x="770120" y="501217"/>
                  </a:lnTo>
                  <a:lnTo>
                    <a:pt x="758190" y="504444"/>
                  </a:lnTo>
                  <a:lnTo>
                    <a:pt x="803449" y="504444"/>
                  </a:lnTo>
                  <a:lnTo>
                    <a:pt x="812135" y="490769"/>
                  </a:lnTo>
                  <a:lnTo>
                    <a:pt x="816863" y="471678"/>
                  </a:lnTo>
                  <a:lnTo>
                    <a:pt x="817626" y="465582"/>
                  </a:lnTo>
                  <a:lnTo>
                    <a:pt x="817626" y="61722"/>
                  </a:lnTo>
                  <a:lnTo>
                    <a:pt x="816102" y="49530"/>
                  </a:lnTo>
                  <a:lnTo>
                    <a:pt x="808924" y="31253"/>
                  </a:lnTo>
                  <a:lnTo>
                    <a:pt x="802654" y="2366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326890" y="8072033"/>
            <a:ext cx="522605" cy="3009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9209" marR="5080" indent="-17145">
              <a:lnSpc>
                <a:spcPts val="1040"/>
              </a:lnSpc>
              <a:spcBef>
                <a:spcPts val="210"/>
              </a:spcBef>
            </a:pPr>
            <a:r>
              <a:rPr sz="950" b="1" spc="40" dirty="0">
                <a:latin typeface="Trebuchet MS"/>
                <a:cs typeface="Trebuchet MS"/>
              </a:rPr>
              <a:t>M</a:t>
            </a:r>
            <a:r>
              <a:rPr sz="950" b="1" spc="35" dirty="0">
                <a:latin typeface="Trebuchet MS"/>
                <a:cs typeface="Trebuchet MS"/>
              </a:rPr>
              <a:t>o</a:t>
            </a:r>
            <a:r>
              <a:rPr sz="950" b="1" spc="-65" dirty="0">
                <a:latin typeface="Trebuchet MS"/>
                <a:cs typeface="Trebuchet MS"/>
              </a:rPr>
              <a:t>dera</a:t>
            </a:r>
            <a:r>
              <a:rPr sz="950" b="1" spc="-45" dirty="0">
                <a:latin typeface="Trebuchet MS"/>
                <a:cs typeface="Trebuchet MS"/>
              </a:rPr>
              <a:t>t</a:t>
            </a:r>
            <a:r>
              <a:rPr sz="950" b="1" spc="-50" dirty="0">
                <a:latin typeface="Trebuchet MS"/>
                <a:cs typeface="Trebuchet MS"/>
              </a:rPr>
              <a:t>e  Disability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060441" y="7888985"/>
            <a:ext cx="906144" cy="612140"/>
            <a:chOff x="5060441" y="7888985"/>
            <a:chExt cx="906144" cy="612140"/>
          </a:xfrm>
        </p:grpSpPr>
        <p:sp>
          <p:nvSpPr>
            <p:cNvPr id="58" name="object 58"/>
            <p:cNvSpPr/>
            <p:nvPr/>
          </p:nvSpPr>
          <p:spPr>
            <a:xfrm>
              <a:off x="5072633" y="7901177"/>
              <a:ext cx="794385" cy="504190"/>
            </a:xfrm>
            <a:custGeom>
              <a:avLst/>
              <a:gdLst/>
              <a:ahLst/>
              <a:cxnLst/>
              <a:rect l="l" t="t" r="r" b="b"/>
              <a:pathLst>
                <a:path w="794385" h="504190">
                  <a:moveTo>
                    <a:pt x="742950" y="0"/>
                  </a:moveTo>
                  <a:lnTo>
                    <a:pt x="50292" y="0"/>
                  </a:lnTo>
                  <a:lnTo>
                    <a:pt x="30539" y="4000"/>
                  </a:lnTo>
                  <a:lnTo>
                    <a:pt x="14573" y="14859"/>
                  </a:lnTo>
                  <a:lnTo>
                    <a:pt x="3893" y="30861"/>
                  </a:lnTo>
                  <a:lnTo>
                    <a:pt x="0" y="50292"/>
                  </a:lnTo>
                  <a:lnTo>
                    <a:pt x="0" y="453390"/>
                  </a:lnTo>
                  <a:lnTo>
                    <a:pt x="3893" y="473142"/>
                  </a:lnTo>
                  <a:lnTo>
                    <a:pt x="14573" y="489108"/>
                  </a:lnTo>
                  <a:lnTo>
                    <a:pt x="30539" y="499788"/>
                  </a:lnTo>
                  <a:lnTo>
                    <a:pt x="50292" y="503682"/>
                  </a:lnTo>
                  <a:lnTo>
                    <a:pt x="742950" y="503682"/>
                  </a:lnTo>
                  <a:lnTo>
                    <a:pt x="762821" y="499788"/>
                  </a:lnTo>
                  <a:lnTo>
                    <a:pt x="779049" y="489108"/>
                  </a:lnTo>
                  <a:lnTo>
                    <a:pt x="789991" y="473142"/>
                  </a:lnTo>
                  <a:lnTo>
                    <a:pt x="794004" y="453390"/>
                  </a:lnTo>
                  <a:lnTo>
                    <a:pt x="794004" y="50292"/>
                  </a:lnTo>
                  <a:lnTo>
                    <a:pt x="789991" y="30861"/>
                  </a:lnTo>
                  <a:lnTo>
                    <a:pt x="779049" y="14859"/>
                  </a:lnTo>
                  <a:lnTo>
                    <a:pt x="762821" y="400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60441" y="7888985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55142" y="0"/>
                  </a:moveTo>
                  <a:lnTo>
                    <a:pt x="61722" y="0"/>
                  </a:lnTo>
                  <a:lnTo>
                    <a:pt x="41974" y="3657"/>
                  </a:lnTo>
                  <a:lnTo>
                    <a:pt x="3048" y="44195"/>
                  </a:lnTo>
                  <a:lnTo>
                    <a:pt x="0" y="57149"/>
                  </a:lnTo>
                  <a:lnTo>
                    <a:pt x="0" y="466343"/>
                  </a:lnTo>
                  <a:lnTo>
                    <a:pt x="931" y="473963"/>
                  </a:lnTo>
                  <a:lnTo>
                    <a:pt x="1524" y="479297"/>
                  </a:lnTo>
                  <a:lnTo>
                    <a:pt x="22860" y="514349"/>
                  </a:lnTo>
                  <a:lnTo>
                    <a:pt x="62484" y="528065"/>
                  </a:lnTo>
                  <a:lnTo>
                    <a:pt x="762762" y="528065"/>
                  </a:lnTo>
                  <a:lnTo>
                    <a:pt x="768858" y="526541"/>
                  </a:lnTo>
                  <a:lnTo>
                    <a:pt x="787584" y="519267"/>
                  </a:lnTo>
                  <a:lnTo>
                    <a:pt x="802381" y="507144"/>
                  </a:lnTo>
                  <a:lnTo>
                    <a:pt x="804092" y="504443"/>
                  </a:lnTo>
                  <a:lnTo>
                    <a:pt x="62484" y="504443"/>
                  </a:lnTo>
                  <a:lnTo>
                    <a:pt x="50441" y="502574"/>
                  </a:lnTo>
                  <a:lnTo>
                    <a:pt x="39504" y="496914"/>
                  </a:lnTo>
                  <a:lnTo>
                    <a:pt x="30913" y="488161"/>
                  </a:lnTo>
                  <a:lnTo>
                    <a:pt x="25908" y="477011"/>
                  </a:lnTo>
                  <a:lnTo>
                    <a:pt x="24384" y="473201"/>
                  </a:lnTo>
                  <a:lnTo>
                    <a:pt x="24384" y="469391"/>
                  </a:lnTo>
                  <a:lnTo>
                    <a:pt x="23622" y="465581"/>
                  </a:lnTo>
                  <a:lnTo>
                    <a:pt x="23622" y="62483"/>
                  </a:lnTo>
                  <a:lnTo>
                    <a:pt x="24384" y="57911"/>
                  </a:lnTo>
                  <a:lnTo>
                    <a:pt x="25908" y="50291"/>
                  </a:lnTo>
                  <a:lnTo>
                    <a:pt x="27432" y="47243"/>
                  </a:lnTo>
                  <a:lnTo>
                    <a:pt x="31508" y="36753"/>
                  </a:lnTo>
                  <a:lnTo>
                    <a:pt x="33946" y="36753"/>
                  </a:lnTo>
                  <a:lnTo>
                    <a:pt x="38100" y="32765"/>
                  </a:lnTo>
                  <a:lnTo>
                    <a:pt x="44196" y="28193"/>
                  </a:lnTo>
                  <a:lnTo>
                    <a:pt x="50380" y="25984"/>
                  </a:lnTo>
                  <a:lnTo>
                    <a:pt x="56540" y="23520"/>
                  </a:lnTo>
                  <a:lnTo>
                    <a:pt x="803136" y="23520"/>
                  </a:lnTo>
                  <a:lnTo>
                    <a:pt x="796894" y="15882"/>
                  </a:lnTo>
                  <a:lnTo>
                    <a:pt x="780335" y="5283"/>
                  </a:lnTo>
                  <a:lnTo>
                    <a:pt x="761238" y="761"/>
                  </a:lnTo>
                  <a:lnTo>
                    <a:pt x="755142" y="0"/>
                  </a:lnTo>
                  <a:close/>
                </a:path>
                <a:path w="817879" h="528320">
                  <a:moveTo>
                    <a:pt x="803136" y="23520"/>
                  </a:moveTo>
                  <a:lnTo>
                    <a:pt x="56540" y="23520"/>
                  </a:lnTo>
                  <a:lnTo>
                    <a:pt x="63246" y="24383"/>
                  </a:lnTo>
                  <a:lnTo>
                    <a:pt x="759714" y="24383"/>
                  </a:lnTo>
                  <a:lnTo>
                    <a:pt x="763524" y="25145"/>
                  </a:lnTo>
                  <a:lnTo>
                    <a:pt x="774981" y="29475"/>
                  </a:lnTo>
                  <a:lnTo>
                    <a:pt x="784255" y="37223"/>
                  </a:lnTo>
                  <a:lnTo>
                    <a:pt x="790782" y="47505"/>
                  </a:lnTo>
                  <a:lnTo>
                    <a:pt x="794004" y="59435"/>
                  </a:lnTo>
                  <a:lnTo>
                    <a:pt x="794004" y="470153"/>
                  </a:lnTo>
                  <a:lnTo>
                    <a:pt x="771242" y="500958"/>
                  </a:lnTo>
                  <a:lnTo>
                    <a:pt x="758952" y="504443"/>
                  </a:lnTo>
                  <a:lnTo>
                    <a:pt x="804092" y="504443"/>
                  </a:lnTo>
                  <a:lnTo>
                    <a:pt x="812608" y="491003"/>
                  </a:lnTo>
                  <a:lnTo>
                    <a:pt x="817626" y="471677"/>
                  </a:lnTo>
                  <a:lnTo>
                    <a:pt x="817626" y="55625"/>
                  </a:lnTo>
                  <a:lnTo>
                    <a:pt x="816102" y="49529"/>
                  </a:lnTo>
                  <a:lnTo>
                    <a:pt x="809342" y="31114"/>
                  </a:lnTo>
                  <a:lnTo>
                    <a:pt x="803136" y="23520"/>
                  </a:lnTo>
                  <a:close/>
                </a:path>
                <a:path w="817879" h="528320">
                  <a:moveTo>
                    <a:pt x="33946" y="36753"/>
                  </a:moveTo>
                  <a:lnTo>
                    <a:pt x="31508" y="36753"/>
                  </a:lnTo>
                  <a:lnTo>
                    <a:pt x="31115" y="39471"/>
                  </a:lnTo>
                  <a:lnTo>
                    <a:pt x="33946" y="367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57215" y="7981187"/>
              <a:ext cx="803148" cy="5120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148833" y="7972805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55142" y="0"/>
                  </a:moveTo>
                  <a:lnTo>
                    <a:pt x="61722" y="0"/>
                  </a:lnTo>
                  <a:lnTo>
                    <a:pt x="41681" y="3624"/>
                  </a:lnTo>
                  <a:lnTo>
                    <a:pt x="2286" y="44196"/>
                  </a:lnTo>
                  <a:lnTo>
                    <a:pt x="0" y="57150"/>
                  </a:lnTo>
                  <a:lnTo>
                    <a:pt x="0" y="472440"/>
                  </a:lnTo>
                  <a:lnTo>
                    <a:pt x="17660" y="509773"/>
                  </a:lnTo>
                  <a:lnTo>
                    <a:pt x="53773" y="527874"/>
                  </a:lnTo>
                  <a:lnTo>
                    <a:pt x="62484" y="528066"/>
                  </a:lnTo>
                  <a:lnTo>
                    <a:pt x="762000" y="528066"/>
                  </a:lnTo>
                  <a:lnTo>
                    <a:pt x="768858" y="526542"/>
                  </a:lnTo>
                  <a:lnTo>
                    <a:pt x="787229" y="519562"/>
                  </a:lnTo>
                  <a:lnTo>
                    <a:pt x="802176" y="507101"/>
                  </a:lnTo>
                  <a:lnTo>
                    <a:pt x="803868" y="504444"/>
                  </a:lnTo>
                  <a:lnTo>
                    <a:pt x="62484" y="504444"/>
                  </a:lnTo>
                  <a:lnTo>
                    <a:pt x="49920" y="502234"/>
                  </a:lnTo>
                  <a:lnTo>
                    <a:pt x="39357" y="496885"/>
                  </a:lnTo>
                  <a:lnTo>
                    <a:pt x="31022" y="488458"/>
                  </a:lnTo>
                  <a:lnTo>
                    <a:pt x="25146" y="477012"/>
                  </a:lnTo>
                  <a:lnTo>
                    <a:pt x="23622" y="469392"/>
                  </a:lnTo>
                  <a:lnTo>
                    <a:pt x="23622" y="62484"/>
                  </a:lnTo>
                  <a:lnTo>
                    <a:pt x="24384" y="57912"/>
                  </a:lnTo>
                  <a:lnTo>
                    <a:pt x="24384" y="54102"/>
                  </a:lnTo>
                  <a:lnTo>
                    <a:pt x="25908" y="50292"/>
                  </a:lnTo>
                  <a:lnTo>
                    <a:pt x="26670" y="47244"/>
                  </a:lnTo>
                  <a:lnTo>
                    <a:pt x="31270" y="39142"/>
                  </a:lnTo>
                  <a:lnTo>
                    <a:pt x="33299" y="36998"/>
                  </a:lnTo>
                  <a:lnTo>
                    <a:pt x="38100" y="32766"/>
                  </a:lnTo>
                  <a:lnTo>
                    <a:pt x="44196" y="28194"/>
                  </a:lnTo>
                  <a:lnTo>
                    <a:pt x="53822" y="24968"/>
                  </a:lnTo>
                  <a:lnTo>
                    <a:pt x="52933" y="23863"/>
                  </a:lnTo>
                  <a:lnTo>
                    <a:pt x="803330" y="23863"/>
                  </a:lnTo>
                  <a:lnTo>
                    <a:pt x="796837" y="16006"/>
                  </a:lnTo>
                  <a:lnTo>
                    <a:pt x="780263" y="5461"/>
                  </a:lnTo>
                  <a:lnTo>
                    <a:pt x="761238" y="762"/>
                  </a:lnTo>
                  <a:lnTo>
                    <a:pt x="755142" y="0"/>
                  </a:lnTo>
                  <a:close/>
                </a:path>
                <a:path w="817879" h="528320">
                  <a:moveTo>
                    <a:pt x="803330" y="23863"/>
                  </a:moveTo>
                  <a:lnTo>
                    <a:pt x="52933" y="23863"/>
                  </a:lnTo>
                  <a:lnTo>
                    <a:pt x="63246" y="24384"/>
                  </a:lnTo>
                  <a:lnTo>
                    <a:pt x="759714" y="24384"/>
                  </a:lnTo>
                  <a:lnTo>
                    <a:pt x="763524" y="25146"/>
                  </a:lnTo>
                  <a:lnTo>
                    <a:pt x="774881" y="29482"/>
                  </a:lnTo>
                  <a:lnTo>
                    <a:pt x="784217" y="37338"/>
                  </a:lnTo>
                  <a:lnTo>
                    <a:pt x="790825" y="47670"/>
                  </a:lnTo>
                  <a:lnTo>
                    <a:pt x="794004" y="59436"/>
                  </a:lnTo>
                  <a:lnTo>
                    <a:pt x="794004" y="465582"/>
                  </a:lnTo>
                  <a:lnTo>
                    <a:pt x="793369" y="469392"/>
                  </a:lnTo>
                  <a:lnTo>
                    <a:pt x="793242" y="473964"/>
                  </a:lnTo>
                  <a:lnTo>
                    <a:pt x="788035" y="485886"/>
                  </a:lnTo>
                  <a:lnTo>
                    <a:pt x="780978" y="494771"/>
                  </a:lnTo>
                  <a:lnTo>
                    <a:pt x="771480" y="500872"/>
                  </a:lnTo>
                  <a:lnTo>
                    <a:pt x="758952" y="504444"/>
                  </a:lnTo>
                  <a:lnTo>
                    <a:pt x="803868" y="504444"/>
                  </a:lnTo>
                  <a:lnTo>
                    <a:pt x="812656" y="490644"/>
                  </a:lnTo>
                  <a:lnTo>
                    <a:pt x="817626" y="471678"/>
                  </a:lnTo>
                  <a:lnTo>
                    <a:pt x="817626" y="55626"/>
                  </a:lnTo>
                  <a:lnTo>
                    <a:pt x="816102" y="49530"/>
                  </a:lnTo>
                  <a:lnTo>
                    <a:pt x="809327" y="31121"/>
                  </a:lnTo>
                  <a:lnTo>
                    <a:pt x="803330" y="23863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315970" y="8072033"/>
            <a:ext cx="483870" cy="3009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93980">
              <a:lnSpc>
                <a:spcPts val="1040"/>
              </a:lnSpc>
              <a:spcBef>
                <a:spcPts val="210"/>
              </a:spcBef>
            </a:pPr>
            <a:r>
              <a:rPr sz="950" b="1" spc="-40" dirty="0">
                <a:latin typeface="Trebuchet MS"/>
                <a:cs typeface="Trebuchet MS"/>
              </a:rPr>
              <a:t>Good  </a:t>
            </a:r>
            <a:r>
              <a:rPr sz="950" b="1" spc="-65" dirty="0">
                <a:latin typeface="Trebuchet MS"/>
                <a:cs typeface="Trebuchet MS"/>
              </a:rPr>
              <a:t>Rec</a:t>
            </a:r>
            <a:r>
              <a:rPr sz="950" b="1" spc="-70" dirty="0">
                <a:latin typeface="Trebuchet MS"/>
                <a:cs typeface="Trebuchet MS"/>
              </a:rPr>
              <a:t>o</a:t>
            </a:r>
            <a:r>
              <a:rPr sz="950" b="1" spc="-75" dirty="0">
                <a:latin typeface="Trebuchet MS"/>
                <a:cs typeface="Trebuchet MS"/>
              </a:rPr>
              <a:t>ve</a:t>
            </a:r>
            <a:r>
              <a:rPr sz="950" b="1" spc="-70" dirty="0">
                <a:latin typeface="Trebuchet MS"/>
                <a:cs typeface="Trebuchet MS"/>
              </a:rPr>
              <a:t>r</a:t>
            </a:r>
            <a:r>
              <a:rPr sz="950" b="1" spc="-65" dirty="0">
                <a:latin typeface="Trebuchet MS"/>
                <a:cs typeface="Trebuchet MS"/>
              </a:rPr>
              <a:t>y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060441" y="6204203"/>
            <a:ext cx="906144" cy="612140"/>
            <a:chOff x="5060441" y="6204203"/>
            <a:chExt cx="906144" cy="612140"/>
          </a:xfrm>
        </p:grpSpPr>
        <p:sp>
          <p:nvSpPr>
            <p:cNvPr id="64" name="object 64"/>
            <p:cNvSpPr/>
            <p:nvPr/>
          </p:nvSpPr>
          <p:spPr>
            <a:xfrm>
              <a:off x="5072633" y="6216395"/>
              <a:ext cx="794385" cy="504190"/>
            </a:xfrm>
            <a:custGeom>
              <a:avLst/>
              <a:gdLst/>
              <a:ahLst/>
              <a:cxnLst/>
              <a:rect l="l" t="t" r="r" b="b"/>
              <a:pathLst>
                <a:path w="794385" h="504190">
                  <a:moveTo>
                    <a:pt x="742950" y="0"/>
                  </a:moveTo>
                  <a:lnTo>
                    <a:pt x="50292" y="0"/>
                  </a:lnTo>
                  <a:lnTo>
                    <a:pt x="30539" y="3893"/>
                  </a:lnTo>
                  <a:lnTo>
                    <a:pt x="14573" y="14573"/>
                  </a:lnTo>
                  <a:lnTo>
                    <a:pt x="3893" y="30539"/>
                  </a:lnTo>
                  <a:lnTo>
                    <a:pt x="0" y="50291"/>
                  </a:lnTo>
                  <a:lnTo>
                    <a:pt x="0" y="453389"/>
                  </a:lnTo>
                  <a:lnTo>
                    <a:pt x="3893" y="472820"/>
                  </a:lnTo>
                  <a:lnTo>
                    <a:pt x="14573" y="488822"/>
                  </a:lnTo>
                  <a:lnTo>
                    <a:pt x="30539" y="499681"/>
                  </a:lnTo>
                  <a:lnTo>
                    <a:pt x="50292" y="503681"/>
                  </a:lnTo>
                  <a:lnTo>
                    <a:pt x="742950" y="503681"/>
                  </a:lnTo>
                  <a:lnTo>
                    <a:pt x="762821" y="499681"/>
                  </a:lnTo>
                  <a:lnTo>
                    <a:pt x="779049" y="488822"/>
                  </a:lnTo>
                  <a:lnTo>
                    <a:pt x="789991" y="472820"/>
                  </a:lnTo>
                  <a:lnTo>
                    <a:pt x="794004" y="453389"/>
                  </a:lnTo>
                  <a:lnTo>
                    <a:pt x="794004" y="50291"/>
                  </a:lnTo>
                  <a:lnTo>
                    <a:pt x="789991" y="30539"/>
                  </a:lnTo>
                  <a:lnTo>
                    <a:pt x="779049" y="14573"/>
                  </a:lnTo>
                  <a:lnTo>
                    <a:pt x="762821" y="3893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60441" y="6204203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61238" y="0"/>
                  </a:moveTo>
                  <a:lnTo>
                    <a:pt x="61722" y="0"/>
                  </a:lnTo>
                  <a:lnTo>
                    <a:pt x="41979" y="3369"/>
                  </a:lnTo>
                  <a:lnTo>
                    <a:pt x="24931" y="12277"/>
                  </a:lnTo>
                  <a:lnTo>
                    <a:pt x="11610" y="26096"/>
                  </a:lnTo>
                  <a:lnTo>
                    <a:pt x="3048" y="44196"/>
                  </a:lnTo>
                  <a:lnTo>
                    <a:pt x="0" y="56388"/>
                  </a:lnTo>
                  <a:lnTo>
                    <a:pt x="0" y="466344"/>
                  </a:lnTo>
                  <a:lnTo>
                    <a:pt x="12739" y="503167"/>
                  </a:lnTo>
                  <a:lnTo>
                    <a:pt x="47420" y="525889"/>
                  </a:lnTo>
                  <a:lnTo>
                    <a:pt x="62484" y="528066"/>
                  </a:lnTo>
                  <a:lnTo>
                    <a:pt x="755904" y="528066"/>
                  </a:lnTo>
                  <a:lnTo>
                    <a:pt x="802057" y="506849"/>
                  </a:lnTo>
                  <a:lnTo>
                    <a:pt x="804135" y="503682"/>
                  </a:lnTo>
                  <a:lnTo>
                    <a:pt x="62484" y="503682"/>
                  </a:lnTo>
                  <a:lnTo>
                    <a:pt x="50630" y="502183"/>
                  </a:lnTo>
                  <a:lnTo>
                    <a:pt x="39381" y="496209"/>
                  </a:lnTo>
                  <a:lnTo>
                    <a:pt x="30538" y="487113"/>
                  </a:lnTo>
                  <a:lnTo>
                    <a:pt x="25908" y="476250"/>
                  </a:lnTo>
                  <a:lnTo>
                    <a:pt x="24384" y="472440"/>
                  </a:lnTo>
                  <a:lnTo>
                    <a:pt x="24384" y="468630"/>
                  </a:lnTo>
                  <a:lnTo>
                    <a:pt x="23622" y="464820"/>
                  </a:lnTo>
                  <a:lnTo>
                    <a:pt x="23622" y="62484"/>
                  </a:lnTo>
                  <a:lnTo>
                    <a:pt x="24384" y="57912"/>
                  </a:lnTo>
                  <a:lnTo>
                    <a:pt x="25908" y="50292"/>
                  </a:lnTo>
                  <a:lnTo>
                    <a:pt x="27432" y="46482"/>
                  </a:lnTo>
                  <a:lnTo>
                    <a:pt x="31267" y="38277"/>
                  </a:lnTo>
                  <a:lnTo>
                    <a:pt x="31713" y="38277"/>
                  </a:lnTo>
                  <a:lnTo>
                    <a:pt x="38100" y="32004"/>
                  </a:lnTo>
                  <a:lnTo>
                    <a:pt x="41148" y="29718"/>
                  </a:lnTo>
                  <a:lnTo>
                    <a:pt x="44196" y="28194"/>
                  </a:lnTo>
                  <a:lnTo>
                    <a:pt x="50190" y="25577"/>
                  </a:lnTo>
                  <a:lnTo>
                    <a:pt x="56603" y="23241"/>
                  </a:lnTo>
                  <a:lnTo>
                    <a:pt x="803312" y="23241"/>
                  </a:lnTo>
                  <a:lnTo>
                    <a:pt x="796780" y="15197"/>
                  </a:lnTo>
                  <a:lnTo>
                    <a:pt x="780731" y="5021"/>
                  </a:lnTo>
                  <a:lnTo>
                    <a:pt x="761238" y="0"/>
                  </a:lnTo>
                  <a:close/>
                </a:path>
                <a:path w="817879" h="528320">
                  <a:moveTo>
                    <a:pt x="803312" y="23241"/>
                  </a:moveTo>
                  <a:lnTo>
                    <a:pt x="56603" y="23241"/>
                  </a:lnTo>
                  <a:lnTo>
                    <a:pt x="63246" y="23622"/>
                  </a:lnTo>
                  <a:lnTo>
                    <a:pt x="755142" y="23622"/>
                  </a:lnTo>
                  <a:lnTo>
                    <a:pt x="759714" y="24384"/>
                  </a:lnTo>
                  <a:lnTo>
                    <a:pt x="763524" y="24384"/>
                  </a:lnTo>
                  <a:lnTo>
                    <a:pt x="775015" y="29100"/>
                  </a:lnTo>
                  <a:lnTo>
                    <a:pt x="784202" y="36637"/>
                  </a:lnTo>
                  <a:lnTo>
                    <a:pt x="790670" y="46620"/>
                  </a:lnTo>
                  <a:lnTo>
                    <a:pt x="794004" y="58674"/>
                  </a:lnTo>
                  <a:lnTo>
                    <a:pt x="794004" y="470154"/>
                  </a:lnTo>
                  <a:lnTo>
                    <a:pt x="770703" y="500965"/>
                  </a:lnTo>
                  <a:lnTo>
                    <a:pt x="758952" y="503682"/>
                  </a:lnTo>
                  <a:lnTo>
                    <a:pt x="804135" y="503682"/>
                  </a:lnTo>
                  <a:lnTo>
                    <a:pt x="812722" y="490596"/>
                  </a:lnTo>
                  <a:lnTo>
                    <a:pt x="817626" y="471678"/>
                  </a:lnTo>
                  <a:lnTo>
                    <a:pt x="817626" y="55626"/>
                  </a:lnTo>
                  <a:lnTo>
                    <a:pt x="816102" y="48768"/>
                  </a:lnTo>
                  <a:lnTo>
                    <a:pt x="808774" y="29966"/>
                  </a:lnTo>
                  <a:lnTo>
                    <a:pt x="803312" y="23241"/>
                  </a:lnTo>
                  <a:close/>
                </a:path>
                <a:path w="817879" h="528320">
                  <a:moveTo>
                    <a:pt x="31713" y="38277"/>
                  </a:moveTo>
                  <a:lnTo>
                    <a:pt x="31267" y="38277"/>
                  </a:lnTo>
                  <a:lnTo>
                    <a:pt x="31635" y="38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157215" y="6294881"/>
              <a:ext cx="803148" cy="51587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148833" y="6288023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61238" y="0"/>
                  </a:moveTo>
                  <a:lnTo>
                    <a:pt x="61722" y="0"/>
                  </a:lnTo>
                  <a:lnTo>
                    <a:pt x="41960" y="3349"/>
                  </a:lnTo>
                  <a:lnTo>
                    <a:pt x="11138" y="26165"/>
                  </a:lnTo>
                  <a:lnTo>
                    <a:pt x="0" y="472440"/>
                  </a:lnTo>
                  <a:lnTo>
                    <a:pt x="3048" y="484632"/>
                  </a:lnTo>
                  <a:lnTo>
                    <a:pt x="28194" y="517398"/>
                  </a:lnTo>
                  <a:lnTo>
                    <a:pt x="62484" y="528066"/>
                  </a:lnTo>
                  <a:lnTo>
                    <a:pt x="755904" y="528066"/>
                  </a:lnTo>
                  <a:lnTo>
                    <a:pt x="762000" y="527304"/>
                  </a:lnTo>
                  <a:lnTo>
                    <a:pt x="768858" y="526542"/>
                  </a:lnTo>
                  <a:lnTo>
                    <a:pt x="787140" y="519344"/>
                  </a:lnTo>
                  <a:lnTo>
                    <a:pt x="802071" y="506806"/>
                  </a:lnTo>
                  <a:lnTo>
                    <a:pt x="804076" y="503682"/>
                  </a:lnTo>
                  <a:lnTo>
                    <a:pt x="62484" y="503682"/>
                  </a:lnTo>
                  <a:lnTo>
                    <a:pt x="50220" y="502042"/>
                  </a:lnTo>
                  <a:lnTo>
                    <a:pt x="39347" y="496233"/>
                  </a:lnTo>
                  <a:lnTo>
                    <a:pt x="30708" y="487290"/>
                  </a:lnTo>
                  <a:lnTo>
                    <a:pt x="25146" y="476250"/>
                  </a:lnTo>
                  <a:lnTo>
                    <a:pt x="23622" y="468630"/>
                  </a:lnTo>
                  <a:lnTo>
                    <a:pt x="23622" y="62484"/>
                  </a:lnTo>
                  <a:lnTo>
                    <a:pt x="24384" y="57912"/>
                  </a:lnTo>
                  <a:lnTo>
                    <a:pt x="24384" y="54102"/>
                  </a:lnTo>
                  <a:lnTo>
                    <a:pt x="25908" y="50292"/>
                  </a:lnTo>
                  <a:lnTo>
                    <a:pt x="26670" y="46482"/>
                  </a:lnTo>
                  <a:lnTo>
                    <a:pt x="31844" y="39306"/>
                  </a:lnTo>
                  <a:lnTo>
                    <a:pt x="30086" y="39306"/>
                  </a:lnTo>
                  <a:lnTo>
                    <a:pt x="38100" y="32004"/>
                  </a:lnTo>
                  <a:lnTo>
                    <a:pt x="41148" y="29718"/>
                  </a:lnTo>
                  <a:lnTo>
                    <a:pt x="44196" y="28194"/>
                  </a:lnTo>
                  <a:lnTo>
                    <a:pt x="50165" y="25400"/>
                  </a:lnTo>
                  <a:lnTo>
                    <a:pt x="56502" y="22999"/>
                  </a:lnTo>
                  <a:lnTo>
                    <a:pt x="802916" y="22999"/>
                  </a:lnTo>
                  <a:lnTo>
                    <a:pt x="796609" y="15344"/>
                  </a:lnTo>
                  <a:lnTo>
                    <a:pt x="780335" y="4930"/>
                  </a:lnTo>
                  <a:lnTo>
                    <a:pt x="761238" y="0"/>
                  </a:lnTo>
                  <a:close/>
                </a:path>
                <a:path w="817879" h="528320">
                  <a:moveTo>
                    <a:pt x="802916" y="22999"/>
                  </a:moveTo>
                  <a:lnTo>
                    <a:pt x="56502" y="22999"/>
                  </a:lnTo>
                  <a:lnTo>
                    <a:pt x="63246" y="23622"/>
                  </a:lnTo>
                  <a:lnTo>
                    <a:pt x="755142" y="23622"/>
                  </a:lnTo>
                  <a:lnTo>
                    <a:pt x="759714" y="24384"/>
                  </a:lnTo>
                  <a:lnTo>
                    <a:pt x="763524" y="24384"/>
                  </a:lnTo>
                  <a:lnTo>
                    <a:pt x="774776" y="29013"/>
                  </a:lnTo>
                  <a:lnTo>
                    <a:pt x="784098" y="36728"/>
                  </a:lnTo>
                  <a:lnTo>
                    <a:pt x="790752" y="46843"/>
                  </a:lnTo>
                  <a:lnTo>
                    <a:pt x="794004" y="58674"/>
                  </a:lnTo>
                  <a:lnTo>
                    <a:pt x="794004" y="465582"/>
                  </a:lnTo>
                  <a:lnTo>
                    <a:pt x="793242" y="470154"/>
                  </a:lnTo>
                  <a:lnTo>
                    <a:pt x="793242" y="473964"/>
                  </a:lnTo>
                  <a:lnTo>
                    <a:pt x="788282" y="485218"/>
                  </a:lnTo>
                  <a:lnTo>
                    <a:pt x="780721" y="494461"/>
                  </a:lnTo>
                  <a:lnTo>
                    <a:pt x="770848" y="500885"/>
                  </a:lnTo>
                  <a:lnTo>
                    <a:pt x="758952" y="503682"/>
                  </a:lnTo>
                  <a:lnTo>
                    <a:pt x="804076" y="503682"/>
                  </a:lnTo>
                  <a:lnTo>
                    <a:pt x="812588" y="490419"/>
                  </a:lnTo>
                  <a:lnTo>
                    <a:pt x="817626" y="471678"/>
                  </a:lnTo>
                  <a:lnTo>
                    <a:pt x="817626" y="55626"/>
                  </a:lnTo>
                  <a:lnTo>
                    <a:pt x="816102" y="48768"/>
                  </a:lnTo>
                  <a:lnTo>
                    <a:pt x="808913" y="30278"/>
                  </a:lnTo>
                  <a:lnTo>
                    <a:pt x="802916" y="22999"/>
                  </a:lnTo>
                  <a:close/>
                </a:path>
                <a:path w="817879" h="528320">
                  <a:moveTo>
                    <a:pt x="32054" y="39014"/>
                  </a:moveTo>
                  <a:lnTo>
                    <a:pt x="30086" y="39306"/>
                  </a:lnTo>
                  <a:lnTo>
                    <a:pt x="31844" y="39306"/>
                  </a:lnTo>
                  <a:lnTo>
                    <a:pt x="32054" y="39014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262625" y="6387251"/>
            <a:ext cx="591185" cy="3003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71120">
              <a:lnSpc>
                <a:spcPts val="1030"/>
              </a:lnSpc>
              <a:spcBef>
                <a:spcPts val="215"/>
              </a:spcBef>
            </a:pPr>
            <a:r>
              <a:rPr sz="950" b="1" spc="-45" dirty="0">
                <a:latin typeface="Trebuchet MS"/>
                <a:cs typeface="Trebuchet MS"/>
              </a:rPr>
              <a:t>Glasgow  </a:t>
            </a:r>
            <a:r>
              <a:rPr sz="950" b="1" spc="-55" dirty="0">
                <a:latin typeface="Trebuchet MS"/>
                <a:cs typeface="Trebuchet MS"/>
              </a:rPr>
              <a:t>Coma</a:t>
            </a:r>
            <a:r>
              <a:rPr sz="950" b="1" spc="-150" dirty="0">
                <a:latin typeface="Trebuchet MS"/>
                <a:cs typeface="Trebuchet MS"/>
              </a:rPr>
              <a:t> </a:t>
            </a:r>
            <a:r>
              <a:rPr sz="950" b="1" spc="-65" dirty="0">
                <a:latin typeface="Trebuchet MS"/>
                <a:cs typeface="Trebuchet MS"/>
              </a:rPr>
              <a:t>Scale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090415" y="6990588"/>
            <a:ext cx="906144" cy="612140"/>
            <a:chOff x="4090415" y="6990588"/>
            <a:chExt cx="906144" cy="612140"/>
          </a:xfrm>
        </p:grpSpPr>
        <p:sp>
          <p:nvSpPr>
            <p:cNvPr id="70" name="object 70"/>
            <p:cNvSpPr/>
            <p:nvPr/>
          </p:nvSpPr>
          <p:spPr>
            <a:xfrm>
              <a:off x="4101845" y="7002018"/>
              <a:ext cx="794385" cy="504825"/>
            </a:xfrm>
            <a:custGeom>
              <a:avLst/>
              <a:gdLst/>
              <a:ahLst/>
              <a:cxnLst/>
              <a:rect l="l" t="t" r="r" b="b"/>
              <a:pathLst>
                <a:path w="794385" h="504825">
                  <a:moveTo>
                    <a:pt x="743712" y="0"/>
                  </a:moveTo>
                  <a:lnTo>
                    <a:pt x="51053" y="0"/>
                  </a:lnTo>
                  <a:lnTo>
                    <a:pt x="31182" y="4000"/>
                  </a:lnTo>
                  <a:lnTo>
                    <a:pt x="14954" y="14858"/>
                  </a:lnTo>
                  <a:lnTo>
                    <a:pt x="4012" y="30860"/>
                  </a:lnTo>
                  <a:lnTo>
                    <a:pt x="0" y="50291"/>
                  </a:lnTo>
                  <a:lnTo>
                    <a:pt x="0" y="454151"/>
                  </a:lnTo>
                  <a:lnTo>
                    <a:pt x="4012" y="473582"/>
                  </a:lnTo>
                  <a:lnTo>
                    <a:pt x="14954" y="489584"/>
                  </a:lnTo>
                  <a:lnTo>
                    <a:pt x="31182" y="500443"/>
                  </a:lnTo>
                  <a:lnTo>
                    <a:pt x="51053" y="504443"/>
                  </a:lnTo>
                  <a:lnTo>
                    <a:pt x="743712" y="504443"/>
                  </a:lnTo>
                  <a:lnTo>
                    <a:pt x="763464" y="500443"/>
                  </a:lnTo>
                  <a:lnTo>
                    <a:pt x="779430" y="489584"/>
                  </a:lnTo>
                  <a:lnTo>
                    <a:pt x="790110" y="473582"/>
                  </a:lnTo>
                  <a:lnTo>
                    <a:pt x="794004" y="454151"/>
                  </a:lnTo>
                  <a:lnTo>
                    <a:pt x="794004" y="50291"/>
                  </a:lnTo>
                  <a:lnTo>
                    <a:pt x="790110" y="30860"/>
                  </a:lnTo>
                  <a:lnTo>
                    <a:pt x="779430" y="14858"/>
                  </a:lnTo>
                  <a:lnTo>
                    <a:pt x="763464" y="4000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090415" y="6990588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61238" y="0"/>
                  </a:moveTo>
                  <a:lnTo>
                    <a:pt x="61722" y="0"/>
                  </a:lnTo>
                  <a:lnTo>
                    <a:pt x="42253" y="2906"/>
                  </a:lnTo>
                  <a:lnTo>
                    <a:pt x="10874" y="26380"/>
                  </a:lnTo>
                  <a:lnTo>
                    <a:pt x="0" y="56387"/>
                  </a:lnTo>
                  <a:lnTo>
                    <a:pt x="0" y="472439"/>
                  </a:lnTo>
                  <a:lnTo>
                    <a:pt x="17234" y="508587"/>
                  </a:lnTo>
                  <a:lnTo>
                    <a:pt x="53395" y="527023"/>
                  </a:lnTo>
                  <a:lnTo>
                    <a:pt x="62484" y="528065"/>
                  </a:lnTo>
                  <a:lnTo>
                    <a:pt x="762000" y="527303"/>
                  </a:lnTo>
                  <a:lnTo>
                    <a:pt x="768096" y="526541"/>
                  </a:lnTo>
                  <a:lnTo>
                    <a:pt x="786843" y="519207"/>
                  </a:lnTo>
                  <a:lnTo>
                    <a:pt x="801700" y="506749"/>
                  </a:lnTo>
                  <a:lnTo>
                    <a:pt x="803643" y="503681"/>
                  </a:lnTo>
                  <a:lnTo>
                    <a:pt x="62484" y="503681"/>
                  </a:lnTo>
                  <a:lnTo>
                    <a:pt x="50184" y="502031"/>
                  </a:lnTo>
                  <a:lnTo>
                    <a:pt x="39281" y="496281"/>
                  </a:lnTo>
                  <a:lnTo>
                    <a:pt x="30644" y="487372"/>
                  </a:lnTo>
                  <a:lnTo>
                    <a:pt x="25146" y="476249"/>
                  </a:lnTo>
                  <a:lnTo>
                    <a:pt x="23622" y="468629"/>
                  </a:lnTo>
                  <a:lnTo>
                    <a:pt x="23622" y="57149"/>
                  </a:lnTo>
                  <a:lnTo>
                    <a:pt x="24384" y="53339"/>
                  </a:lnTo>
                  <a:lnTo>
                    <a:pt x="25908" y="50291"/>
                  </a:lnTo>
                  <a:lnTo>
                    <a:pt x="26670" y="46481"/>
                  </a:lnTo>
                  <a:lnTo>
                    <a:pt x="56007" y="23126"/>
                  </a:lnTo>
                  <a:lnTo>
                    <a:pt x="802845" y="23126"/>
                  </a:lnTo>
                  <a:lnTo>
                    <a:pt x="796542" y="15449"/>
                  </a:lnTo>
                  <a:lnTo>
                    <a:pt x="780213" y="4823"/>
                  </a:lnTo>
                  <a:lnTo>
                    <a:pt x="761238" y="0"/>
                  </a:lnTo>
                  <a:close/>
                </a:path>
                <a:path w="817879" h="528320">
                  <a:moveTo>
                    <a:pt x="802845" y="23126"/>
                  </a:moveTo>
                  <a:lnTo>
                    <a:pt x="56007" y="23126"/>
                  </a:lnTo>
                  <a:lnTo>
                    <a:pt x="62484" y="23621"/>
                  </a:lnTo>
                  <a:lnTo>
                    <a:pt x="759714" y="23621"/>
                  </a:lnTo>
                  <a:lnTo>
                    <a:pt x="763524" y="24383"/>
                  </a:lnTo>
                  <a:lnTo>
                    <a:pt x="774336" y="28354"/>
                  </a:lnTo>
                  <a:lnTo>
                    <a:pt x="784107" y="36742"/>
                  </a:lnTo>
                  <a:lnTo>
                    <a:pt x="791016" y="47524"/>
                  </a:lnTo>
                  <a:lnTo>
                    <a:pt x="794004" y="62483"/>
                  </a:lnTo>
                  <a:lnTo>
                    <a:pt x="794004" y="465581"/>
                  </a:lnTo>
                  <a:lnTo>
                    <a:pt x="770586" y="500715"/>
                  </a:lnTo>
                  <a:lnTo>
                    <a:pt x="758952" y="503681"/>
                  </a:lnTo>
                  <a:lnTo>
                    <a:pt x="803643" y="503681"/>
                  </a:lnTo>
                  <a:lnTo>
                    <a:pt x="812137" y="490280"/>
                  </a:lnTo>
                  <a:lnTo>
                    <a:pt x="817626" y="470915"/>
                  </a:lnTo>
                  <a:lnTo>
                    <a:pt x="817626" y="61721"/>
                  </a:lnTo>
                  <a:lnTo>
                    <a:pt x="816863" y="54863"/>
                  </a:lnTo>
                  <a:lnTo>
                    <a:pt x="816102" y="48767"/>
                  </a:lnTo>
                  <a:lnTo>
                    <a:pt x="808935" y="30543"/>
                  </a:lnTo>
                  <a:lnTo>
                    <a:pt x="802845" y="23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187189" y="7083552"/>
              <a:ext cx="803148" cy="5113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178807" y="7074408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60476" y="0"/>
                  </a:moveTo>
                  <a:lnTo>
                    <a:pt x="61722" y="0"/>
                  </a:lnTo>
                  <a:lnTo>
                    <a:pt x="42253" y="2844"/>
                  </a:lnTo>
                  <a:lnTo>
                    <a:pt x="10860" y="26421"/>
                  </a:lnTo>
                  <a:lnTo>
                    <a:pt x="0" y="56388"/>
                  </a:lnTo>
                  <a:lnTo>
                    <a:pt x="0" y="472440"/>
                  </a:lnTo>
                  <a:lnTo>
                    <a:pt x="17228" y="508587"/>
                  </a:lnTo>
                  <a:lnTo>
                    <a:pt x="53488" y="526998"/>
                  </a:lnTo>
                  <a:lnTo>
                    <a:pt x="61722" y="528066"/>
                  </a:lnTo>
                  <a:lnTo>
                    <a:pt x="755904" y="528066"/>
                  </a:lnTo>
                  <a:lnTo>
                    <a:pt x="768096" y="526542"/>
                  </a:lnTo>
                  <a:lnTo>
                    <a:pt x="786299" y="519279"/>
                  </a:lnTo>
                  <a:lnTo>
                    <a:pt x="801566" y="506644"/>
                  </a:lnTo>
                  <a:lnTo>
                    <a:pt x="803481" y="503682"/>
                  </a:lnTo>
                  <a:lnTo>
                    <a:pt x="61722" y="503682"/>
                  </a:lnTo>
                  <a:lnTo>
                    <a:pt x="49711" y="501972"/>
                  </a:lnTo>
                  <a:lnTo>
                    <a:pt x="38819" y="496000"/>
                  </a:lnTo>
                  <a:lnTo>
                    <a:pt x="30234" y="487010"/>
                  </a:lnTo>
                  <a:lnTo>
                    <a:pt x="25146" y="476250"/>
                  </a:lnTo>
                  <a:lnTo>
                    <a:pt x="23622" y="468630"/>
                  </a:lnTo>
                  <a:lnTo>
                    <a:pt x="23622" y="57150"/>
                  </a:lnTo>
                  <a:lnTo>
                    <a:pt x="44196" y="28194"/>
                  </a:lnTo>
                  <a:lnTo>
                    <a:pt x="48742" y="25374"/>
                  </a:lnTo>
                  <a:lnTo>
                    <a:pt x="57200" y="23177"/>
                  </a:lnTo>
                  <a:lnTo>
                    <a:pt x="802699" y="23177"/>
                  </a:lnTo>
                  <a:lnTo>
                    <a:pt x="796185" y="15311"/>
                  </a:lnTo>
                  <a:lnTo>
                    <a:pt x="779793" y="4821"/>
                  </a:lnTo>
                  <a:lnTo>
                    <a:pt x="760476" y="0"/>
                  </a:lnTo>
                  <a:close/>
                </a:path>
                <a:path w="817879" h="528320">
                  <a:moveTo>
                    <a:pt x="802699" y="23177"/>
                  </a:moveTo>
                  <a:lnTo>
                    <a:pt x="57200" y="23177"/>
                  </a:lnTo>
                  <a:lnTo>
                    <a:pt x="62484" y="23622"/>
                  </a:lnTo>
                  <a:lnTo>
                    <a:pt x="759714" y="23622"/>
                  </a:lnTo>
                  <a:lnTo>
                    <a:pt x="763524" y="24384"/>
                  </a:lnTo>
                  <a:lnTo>
                    <a:pt x="774777" y="28741"/>
                  </a:lnTo>
                  <a:lnTo>
                    <a:pt x="783950" y="36604"/>
                  </a:lnTo>
                  <a:lnTo>
                    <a:pt x="790339" y="46929"/>
                  </a:lnTo>
                  <a:lnTo>
                    <a:pt x="793242" y="58674"/>
                  </a:lnTo>
                  <a:lnTo>
                    <a:pt x="793242" y="470154"/>
                  </a:lnTo>
                  <a:lnTo>
                    <a:pt x="769868" y="500753"/>
                  </a:lnTo>
                  <a:lnTo>
                    <a:pt x="758190" y="503682"/>
                  </a:lnTo>
                  <a:lnTo>
                    <a:pt x="803481" y="503682"/>
                  </a:lnTo>
                  <a:lnTo>
                    <a:pt x="812290" y="490051"/>
                  </a:lnTo>
                  <a:lnTo>
                    <a:pt x="816863" y="470916"/>
                  </a:lnTo>
                  <a:lnTo>
                    <a:pt x="817626" y="465582"/>
                  </a:lnTo>
                  <a:lnTo>
                    <a:pt x="817626" y="61722"/>
                  </a:lnTo>
                  <a:lnTo>
                    <a:pt x="816863" y="54864"/>
                  </a:lnTo>
                  <a:lnTo>
                    <a:pt x="816102" y="48768"/>
                  </a:lnTo>
                  <a:lnTo>
                    <a:pt x="808628" y="30337"/>
                  </a:lnTo>
                  <a:lnTo>
                    <a:pt x="802699" y="23177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4362699" y="7170587"/>
            <a:ext cx="451484" cy="3067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43815">
              <a:lnSpc>
                <a:spcPts val="1080"/>
              </a:lnSpc>
              <a:spcBef>
                <a:spcPts val="175"/>
              </a:spcBef>
            </a:pPr>
            <a:r>
              <a:rPr sz="950" b="1" spc="-70" dirty="0">
                <a:latin typeface="Trebuchet MS"/>
                <a:cs typeface="Trebuchet MS"/>
              </a:rPr>
              <a:t>Severe  </a:t>
            </a:r>
            <a:r>
              <a:rPr sz="950" b="1" spc="-60" dirty="0">
                <a:latin typeface="Trebuchet MS"/>
                <a:cs typeface="Trebuchet MS"/>
              </a:rPr>
              <a:t>(GCS</a:t>
            </a:r>
            <a:r>
              <a:rPr sz="950" b="1" spc="-150" dirty="0">
                <a:latin typeface="Trebuchet MS"/>
                <a:cs typeface="Trebuchet MS"/>
              </a:rPr>
              <a:t> </a:t>
            </a:r>
            <a:r>
              <a:rPr sz="950" b="1" spc="-45" dirty="0">
                <a:latin typeface="Symbol"/>
                <a:cs typeface="Symbol"/>
              </a:rPr>
              <a:t></a:t>
            </a:r>
            <a:r>
              <a:rPr sz="950" b="1" spc="-45" dirty="0">
                <a:latin typeface="Trebuchet MS"/>
                <a:cs typeface="Trebuchet MS"/>
              </a:rPr>
              <a:t>8)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060441" y="6990588"/>
            <a:ext cx="906144" cy="612140"/>
            <a:chOff x="5060441" y="6990588"/>
            <a:chExt cx="906144" cy="612140"/>
          </a:xfrm>
        </p:grpSpPr>
        <p:sp>
          <p:nvSpPr>
            <p:cNvPr id="76" name="object 76"/>
            <p:cNvSpPr/>
            <p:nvPr/>
          </p:nvSpPr>
          <p:spPr>
            <a:xfrm>
              <a:off x="5072633" y="7002018"/>
              <a:ext cx="794385" cy="504825"/>
            </a:xfrm>
            <a:custGeom>
              <a:avLst/>
              <a:gdLst/>
              <a:ahLst/>
              <a:cxnLst/>
              <a:rect l="l" t="t" r="r" b="b"/>
              <a:pathLst>
                <a:path w="794385" h="504825">
                  <a:moveTo>
                    <a:pt x="742950" y="0"/>
                  </a:moveTo>
                  <a:lnTo>
                    <a:pt x="50292" y="0"/>
                  </a:lnTo>
                  <a:lnTo>
                    <a:pt x="30539" y="4000"/>
                  </a:lnTo>
                  <a:lnTo>
                    <a:pt x="14573" y="14858"/>
                  </a:lnTo>
                  <a:lnTo>
                    <a:pt x="3893" y="30860"/>
                  </a:lnTo>
                  <a:lnTo>
                    <a:pt x="0" y="50291"/>
                  </a:lnTo>
                  <a:lnTo>
                    <a:pt x="0" y="454151"/>
                  </a:lnTo>
                  <a:lnTo>
                    <a:pt x="3893" y="473582"/>
                  </a:lnTo>
                  <a:lnTo>
                    <a:pt x="14573" y="489584"/>
                  </a:lnTo>
                  <a:lnTo>
                    <a:pt x="30539" y="500443"/>
                  </a:lnTo>
                  <a:lnTo>
                    <a:pt x="50292" y="504443"/>
                  </a:lnTo>
                  <a:lnTo>
                    <a:pt x="742950" y="504443"/>
                  </a:lnTo>
                  <a:lnTo>
                    <a:pt x="762821" y="500443"/>
                  </a:lnTo>
                  <a:lnTo>
                    <a:pt x="779049" y="489584"/>
                  </a:lnTo>
                  <a:lnTo>
                    <a:pt x="789991" y="473582"/>
                  </a:lnTo>
                  <a:lnTo>
                    <a:pt x="794004" y="454151"/>
                  </a:lnTo>
                  <a:lnTo>
                    <a:pt x="794004" y="50291"/>
                  </a:lnTo>
                  <a:lnTo>
                    <a:pt x="789991" y="30860"/>
                  </a:lnTo>
                  <a:lnTo>
                    <a:pt x="779049" y="14858"/>
                  </a:lnTo>
                  <a:lnTo>
                    <a:pt x="762821" y="400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60441" y="6990588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61238" y="0"/>
                  </a:moveTo>
                  <a:lnTo>
                    <a:pt x="61722" y="0"/>
                  </a:lnTo>
                  <a:lnTo>
                    <a:pt x="42342" y="2899"/>
                  </a:lnTo>
                  <a:lnTo>
                    <a:pt x="24936" y="12168"/>
                  </a:lnTo>
                  <a:lnTo>
                    <a:pt x="11254" y="26401"/>
                  </a:lnTo>
                  <a:lnTo>
                    <a:pt x="3048" y="44195"/>
                  </a:lnTo>
                  <a:lnTo>
                    <a:pt x="0" y="56387"/>
                  </a:lnTo>
                  <a:lnTo>
                    <a:pt x="0" y="466343"/>
                  </a:lnTo>
                  <a:lnTo>
                    <a:pt x="12715" y="502691"/>
                  </a:lnTo>
                  <a:lnTo>
                    <a:pt x="47591" y="525932"/>
                  </a:lnTo>
                  <a:lnTo>
                    <a:pt x="62484" y="528065"/>
                  </a:lnTo>
                  <a:lnTo>
                    <a:pt x="762762" y="527303"/>
                  </a:lnTo>
                  <a:lnTo>
                    <a:pt x="768858" y="526541"/>
                  </a:lnTo>
                  <a:lnTo>
                    <a:pt x="787238" y="518930"/>
                  </a:lnTo>
                  <a:lnTo>
                    <a:pt x="802247" y="506572"/>
                  </a:lnTo>
                  <a:lnTo>
                    <a:pt x="804113" y="503681"/>
                  </a:lnTo>
                  <a:lnTo>
                    <a:pt x="62484" y="503681"/>
                  </a:lnTo>
                  <a:lnTo>
                    <a:pt x="50425" y="502113"/>
                  </a:lnTo>
                  <a:lnTo>
                    <a:pt x="39414" y="496262"/>
                  </a:lnTo>
                  <a:lnTo>
                    <a:pt x="30794" y="487262"/>
                  </a:lnTo>
                  <a:lnTo>
                    <a:pt x="25908" y="476249"/>
                  </a:lnTo>
                  <a:lnTo>
                    <a:pt x="24384" y="472439"/>
                  </a:lnTo>
                  <a:lnTo>
                    <a:pt x="24384" y="468629"/>
                  </a:lnTo>
                  <a:lnTo>
                    <a:pt x="23622" y="464819"/>
                  </a:lnTo>
                  <a:lnTo>
                    <a:pt x="23622" y="61721"/>
                  </a:lnTo>
                  <a:lnTo>
                    <a:pt x="24384" y="57149"/>
                  </a:lnTo>
                  <a:lnTo>
                    <a:pt x="25146" y="53339"/>
                  </a:lnTo>
                  <a:lnTo>
                    <a:pt x="25908" y="50291"/>
                  </a:lnTo>
                  <a:lnTo>
                    <a:pt x="27432" y="46481"/>
                  </a:lnTo>
                  <a:lnTo>
                    <a:pt x="31267" y="38277"/>
                  </a:lnTo>
                  <a:lnTo>
                    <a:pt x="31713" y="38277"/>
                  </a:lnTo>
                  <a:lnTo>
                    <a:pt x="38100" y="32003"/>
                  </a:lnTo>
                  <a:lnTo>
                    <a:pt x="41148" y="29717"/>
                  </a:lnTo>
                  <a:lnTo>
                    <a:pt x="44196" y="28193"/>
                  </a:lnTo>
                  <a:lnTo>
                    <a:pt x="50190" y="25577"/>
                  </a:lnTo>
                  <a:lnTo>
                    <a:pt x="56603" y="23240"/>
                  </a:lnTo>
                  <a:lnTo>
                    <a:pt x="803312" y="23240"/>
                  </a:lnTo>
                  <a:lnTo>
                    <a:pt x="796780" y="15197"/>
                  </a:lnTo>
                  <a:lnTo>
                    <a:pt x="780731" y="5021"/>
                  </a:lnTo>
                  <a:lnTo>
                    <a:pt x="761238" y="0"/>
                  </a:lnTo>
                  <a:close/>
                </a:path>
                <a:path w="817879" h="528320">
                  <a:moveTo>
                    <a:pt x="803312" y="23240"/>
                  </a:moveTo>
                  <a:lnTo>
                    <a:pt x="56603" y="23240"/>
                  </a:lnTo>
                  <a:lnTo>
                    <a:pt x="63246" y="23621"/>
                  </a:lnTo>
                  <a:lnTo>
                    <a:pt x="759714" y="23621"/>
                  </a:lnTo>
                  <a:lnTo>
                    <a:pt x="763524" y="24383"/>
                  </a:lnTo>
                  <a:lnTo>
                    <a:pt x="775087" y="28766"/>
                  </a:lnTo>
                  <a:lnTo>
                    <a:pt x="784250" y="36461"/>
                  </a:lnTo>
                  <a:lnTo>
                    <a:pt x="790670" y="46690"/>
                  </a:lnTo>
                  <a:lnTo>
                    <a:pt x="794004" y="58673"/>
                  </a:lnTo>
                  <a:lnTo>
                    <a:pt x="794004" y="470153"/>
                  </a:lnTo>
                  <a:lnTo>
                    <a:pt x="758952" y="503681"/>
                  </a:lnTo>
                  <a:lnTo>
                    <a:pt x="804113" y="503681"/>
                  </a:lnTo>
                  <a:lnTo>
                    <a:pt x="812754" y="490292"/>
                  </a:lnTo>
                  <a:lnTo>
                    <a:pt x="817626" y="470915"/>
                  </a:lnTo>
                  <a:lnTo>
                    <a:pt x="817626" y="54863"/>
                  </a:lnTo>
                  <a:lnTo>
                    <a:pt x="816102" y="48767"/>
                  </a:lnTo>
                  <a:lnTo>
                    <a:pt x="808774" y="29966"/>
                  </a:lnTo>
                  <a:lnTo>
                    <a:pt x="803312" y="23240"/>
                  </a:lnTo>
                  <a:close/>
                </a:path>
                <a:path w="817879" h="528320">
                  <a:moveTo>
                    <a:pt x="31713" y="38277"/>
                  </a:moveTo>
                  <a:lnTo>
                    <a:pt x="31267" y="38277"/>
                  </a:lnTo>
                  <a:lnTo>
                    <a:pt x="31635" y="383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157215" y="7083552"/>
              <a:ext cx="803148" cy="5113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148833" y="7074408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61238" y="0"/>
                  </a:moveTo>
                  <a:lnTo>
                    <a:pt x="61722" y="0"/>
                  </a:lnTo>
                  <a:lnTo>
                    <a:pt x="42248" y="2919"/>
                  </a:lnTo>
                  <a:lnTo>
                    <a:pt x="10872" y="26374"/>
                  </a:lnTo>
                  <a:lnTo>
                    <a:pt x="0" y="56388"/>
                  </a:lnTo>
                  <a:lnTo>
                    <a:pt x="0" y="472440"/>
                  </a:lnTo>
                  <a:lnTo>
                    <a:pt x="17660" y="509011"/>
                  </a:lnTo>
                  <a:lnTo>
                    <a:pt x="53395" y="527023"/>
                  </a:lnTo>
                  <a:lnTo>
                    <a:pt x="62484" y="528066"/>
                  </a:lnTo>
                  <a:lnTo>
                    <a:pt x="755904" y="528066"/>
                  </a:lnTo>
                  <a:lnTo>
                    <a:pt x="762000" y="527304"/>
                  </a:lnTo>
                  <a:lnTo>
                    <a:pt x="768858" y="526542"/>
                  </a:lnTo>
                  <a:lnTo>
                    <a:pt x="787104" y="519075"/>
                  </a:lnTo>
                  <a:lnTo>
                    <a:pt x="802157" y="506472"/>
                  </a:lnTo>
                  <a:lnTo>
                    <a:pt x="803952" y="503682"/>
                  </a:lnTo>
                  <a:lnTo>
                    <a:pt x="62484" y="503682"/>
                  </a:lnTo>
                  <a:lnTo>
                    <a:pt x="50220" y="502042"/>
                  </a:lnTo>
                  <a:lnTo>
                    <a:pt x="39347" y="496233"/>
                  </a:lnTo>
                  <a:lnTo>
                    <a:pt x="30708" y="487290"/>
                  </a:lnTo>
                  <a:lnTo>
                    <a:pt x="25146" y="476250"/>
                  </a:lnTo>
                  <a:lnTo>
                    <a:pt x="23622" y="468630"/>
                  </a:lnTo>
                  <a:lnTo>
                    <a:pt x="23622" y="61722"/>
                  </a:lnTo>
                  <a:lnTo>
                    <a:pt x="24384" y="57150"/>
                  </a:lnTo>
                  <a:lnTo>
                    <a:pt x="24384" y="53340"/>
                  </a:lnTo>
                  <a:lnTo>
                    <a:pt x="25908" y="50292"/>
                  </a:lnTo>
                  <a:lnTo>
                    <a:pt x="26670" y="46482"/>
                  </a:lnTo>
                  <a:lnTo>
                    <a:pt x="31844" y="39306"/>
                  </a:lnTo>
                  <a:lnTo>
                    <a:pt x="30086" y="39306"/>
                  </a:lnTo>
                  <a:lnTo>
                    <a:pt x="38100" y="32004"/>
                  </a:lnTo>
                  <a:lnTo>
                    <a:pt x="41148" y="29718"/>
                  </a:lnTo>
                  <a:lnTo>
                    <a:pt x="44196" y="28194"/>
                  </a:lnTo>
                  <a:lnTo>
                    <a:pt x="50165" y="25400"/>
                  </a:lnTo>
                  <a:lnTo>
                    <a:pt x="56502" y="22999"/>
                  </a:lnTo>
                  <a:lnTo>
                    <a:pt x="802925" y="22999"/>
                  </a:lnTo>
                  <a:lnTo>
                    <a:pt x="796632" y="15382"/>
                  </a:lnTo>
                  <a:lnTo>
                    <a:pt x="780265" y="4891"/>
                  </a:lnTo>
                  <a:lnTo>
                    <a:pt x="761238" y="0"/>
                  </a:lnTo>
                  <a:close/>
                </a:path>
                <a:path w="817879" h="528320">
                  <a:moveTo>
                    <a:pt x="802925" y="22999"/>
                  </a:moveTo>
                  <a:lnTo>
                    <a:pt x="56502" y="22999"/>
                  </a:lnTo>
                  <a:lnTo>
                    <a:pt x="63246" y="23622"/>
                  </a:lnTo>
                  <a:lnTo>
                    <a:pt x="759714" y="23622"/>
                  </a:lnTo>
                  <a:lnTo>
                    <a:pt x="763524" y="24384"/>
                  </a:lnTo>
                  <a:lnTo>
                    <a:pt x="774903" y="28714"/>
                  </a:lnTo>
                  <a:lnTo>
                    <a:pt x="784188" y="36590"/>
                  </a:lnTo>
                  <a:lnTo>
                    <a:pt x="790761" y="46935"/>
                  </a:lnTo>
                  <a:lnTo>
                    <a:pt x="794004" y="58674"/>
                  </a:lnTo>
                  <a:lnTo>
                    <a:pt x="794004" y="465582"/>
                  </a:lnTo>
                  <a:lnTo>
                    <a:pt x="793242" y="470154"/>
                  </a:lnTo>
                  <a:lnTo>
                    <a:pt x="793242" y="473964"/>
                  </a:lnTo>
                  <a:lnTo>
                    <a:pt x="788261" y="485004"/>
                  </a:lnTo>
                  <a:lnTo>
                    <a:pt x="780645" y="494204"/>
                  </a:lnTo>
                  <a:lnTo>
                    <a:pt x="770755" y="500713"/>
                  </a:lnTo>
                  <a:lnTo>
                    <a:pt x="758952" y="503682"/>
                  </a:lnTo>
                  <a:lnTo>
                    <a:pt x="803952" y="503682"/>
                  </a:lnTo>
                  <a:lnTo>
                    <a:pt x="812760" y="489966"/>
                  </a:lnTo>
                  <a:lnTo>
                    <a:pt x="817626" y="470916"/>
                  </a:lnTo>
                  <a:lnTo>
                    <a:pt x="817626" y="54864"/>
                  </a:lnTo>
                  <a:lnTo>
                    <a:pt x="816102" y="48768"/>
                  </a:lnTo>
                  <a:lnTo>
                    <a:pt x="809018" y="30375"/>
                  </a:lnTo>
                  <a:lnTo>
                    <a:pt x="802925" y="22999"/>
                  </a:lnTo>
                  <a:close/>
                </a:path>
                <a:path w="817879" h="528320">
                  <a:moveTo>
                    <a:pt x="32054" y="39014"/>
                  </a:moveTo>
                  <a:lnTo>
                    <a:pt x="30086" y="39306"/>
                  </a:lnTo>
                  <a:lnTo>
                    <a:pt x="31844" y="39306"/>
                  </a:lnTo>
                  <a:lnTo>
                    <a:pt x="32054" y="39014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5287015" y="7173635"/>
            <a:ext cx="542925" cy="3003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9525">
              <a:lnSpc>
                <a:spcPts val="1030"/>
              </a:lnSpc>
              <a:spcBef>
                <a:spcPts val="215"/>
              </a:spcBef>
            </a:pPr>
            <a:r>
              <a:rPr sz="950" b="1" spc="-40" dirty="0">
                <a:latin typeface="Trebuchet MS"/>
                <a:cs typeface="Trebuchet MS"/>
              </a:rPr>
              <a:t>Moderate  </a:t>
            </a:r>
            <a:r>
              <a:rPr sz="950" b="1" spc="-60" dirty="0">
                <a:latin typeface="Trebuchet MS"/>
                <a:cs typeface="Trebuchet MS"/>
              </a:rPr>
              <a:t>(GCS</a:t>
            </a:r>
            <a:r>
              <a:rPr sz="950" b="1" spc="-140" dirty="0">
                <a:latin typeface="Trebuchet MS"/>
                <a:cs typeface="Trebuchet MS"/>
              </a:rPr>
              <a:t> </a:t>
            </a:r>
            <a:r>
              <a:rPr sz="950" b="1" spc="-75" dirty="0">
                <a:latin typeface="Trebuchet MS"/>
                <a:cs typeface="Trebuchet MS"/>
              </a:rPr>
              <a:t>9‐12)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6030467" y="6990588"/>
            <a:ext cx="906144" cy="612140"/>
            <a:chOff x="6030467" y="6990588"/>
            <a:chExt cx="906144" cy="612140"/>
          </a:xfrm>
        </p:grpSpPr>
        <p:sp>
          <p:nvSpPr>
            <p:cNvPr id="82" name="object 82"/>
            <p:cNvSpPr/>
            <p:nvPr/>
          </p:nvSpPr>
          <p:spPr>
            <a:xfrm>
              <a:off x="6042659" y="7002018"/>
              <a:ext cx="794385" cy="504825"/>
            </a:xfrm>
            <a:custGeom>
              <a:avLst/>
              <a:gdLst/>
              <a:ahLst/>
              <a:cxnLst/>
              <a:rect l="l" t="t" r="r" b="b"/>
              <a:pathLst>
                <a:path w="794384" h="504825">
                  <a:moveTo>
                    <a:pt x="743712" y="0"/>
                  </a:moveTo>
                  <a:lnTo>
                    <a:pt x="50292" y="0"/>
                  </a:lnTo>
                  <a:lnTo>
                    <a:pt x="30860" y="4000"/>
                  </a:lnTo>
                  <a:lnTo>
                    <a:pt x="14859" y="14858"/>
                  </a:lnTo>
                  <a:lnTo>
                    <a:pt x="4000" y="30860"/>
                  </a:lnTo>
                  <a:lnTo>
                    <a:pt x="0" y="50291"/>
                  </a:lnTo>
                  <a:lnTo>
                    <a:pt x="0" y="454151"/>
                  </a:lnTo>
                  <a:lnTo>
                    <a:pt x="4000" y="473582"/>
                  </a:lnTo>
                  <a:lnTo>
                    <a:pt x="14858" y="489584"/>
                  </a:lnTo>
                  <a:lnTo>
                    <a:pt x="30860" y="500443"/>
                  </a:lnTo>
                  <a:lnTo>
                    <a:pt x="50292" y="504443"/>
                  </a:lnTo>
                  <a:lnTo>
                    <a:pt x="743712" y="504443"/>
                  </a:lnTo>
                  <a:lnTo>
                    <a:pt x="763143" y="500443"/>
                  </a:lnTo>
                  <a:lnTo>
                    <a:pt x="779145" y="489584"/>
                  </a:lnTo>
                  <a:lnTo>
                    <a:pt x="790003" y="473582"/>
                  </a:lnTo>
                  <a:lnTo>
                    <a:pt x="794004" y="454151"/>
                  </a:lnTo>
                  <a:lnTo>
                    <a:pt x="794004" y="50291"/>
                  </a:lnTo>
                  <a:lnTo>
                    <a:pt x="790003" y="30860"/>
                  </a:lnTo>
                  <a:lnTo>
                    <a:pt x="779145" y="14858"/>
                  </a:lnTo>
                  <a:lnTo>
                    <a:pt x="763143" y="4000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30467" y="6990588"/>
              <a:ext cx="818515" cy="528320"/>
            </a:xfrm>
            <a:custGeom>
              <a:avLst/>
              <a:gdLst/>
              <a:ahLst/>
              <a:cxnLst/>
              <a:rect l="l" t="t" r="r" b="b"/>
              <a:pathLst>
                <a:path w="818515" h="528320">
                  <a:moveTo>
                    <a:pt x="761238" y="0"/>
                  </a:moveTo>
                  <a:lnTo>
                    <a:pt x="61722" y="0"/>
                  </a:lnTo>
                  <a:lnTo>
                    <a:pt x="42474" y="3030"/>
                  </a:lnTo>
                  <a:lnTo>
                    <a:pt x="11508" y="26578"/>
                  </a:lnTo>
                  <a:lnTo>
                    <a:pt x="653" y="57149"/>
                  </a:lnTo>
                  <a:lnTo>
                    <a:pt x="0" y="61721"/>
                  </a:lnTo>
                  <a:lnTo>
                    <a:pt x="0" y="466343"/>
                  </a:lnTo>
                  <a:lnTo>
                    <a:pt x="1524" y="478535"/>
                  </a:lnTo>
                  <a:lnTo>
                    <a:pt x="23622" y="513587"/>
                  </a:lnTo>
                  <a:lnTo>
                    <a:pt x="62484" y="528065"/>
                  </a:lnTo>
                  <a:lnTo>
                    <a:pt x="762762" y="527303"/>
                  </a:lnTo>
                  <a:lnTo>
                    <a:pt x="768858" y="526541"/>
                  </a:lnTo>
                  <a:lnTo>
                    <a:pt x="786920" y="519157"/>
                  </a:lnTo>
                  <a:lnTo>
                    <a:pt x="802238" y="506587"/>
                  </a:lnTo>
                  <a:lnTo>
                    <a:pt x="804143" y="503681"/>
                  </a:lnTo>
                  <a:lnTo>
                    <a:pt x="62484" y="503681"/>
                  </a:lnTo>
                  <a:lnTo>
                    <a:pt x="50473" y="501972"/>
                  </a:lnTo>
                  <a:lnTo>
                    <a:pt x="39581" y="496000"/>
                  </a:lnTo>
                  <a:lnTo>
                    <a:pt x="30996" y="487010"/>
                  </a:lnTo>
                  <a:lnTo>
                    <a:pt x="25908" y="476249"/>
                  </a:lnTo>
                  <a:lnTo>
                    <a:pt x="24384" y="468629"/>
                  </a:lnTo>
                  <a:lnTo>
                    <a:pt x="24384" y="57149"/>
                  </a:lnTo>
                  <a:lnTo>
                    <a:pt x="44958" y="28193"/>
                  </a:lnTo>
                  <a:lnTo>
                    <a:pt x="49504" y="25374"/>
                  </a:lnTo>
                  <a:lnTo>
                    <a:pt x="57962" y="23177"/>
                  </a:lnTo>
                  <a:lnTo>
                    <a:pt x="803303" y="23177"/>
                  </a:lnTo>
                  <a:lnTo>
                    <a:pt x="796866" y="15368"/>
                  </a:lnTo>
                  <a:lnTo>
                    <a:pt x="780536" y="4807"/>
                  </a:lnTo>
                  <a:lnTo>
                    <a:pt x="761238" y="0"/>
                  </a:lnTo>
                  <a:close/>
                </a:path>
                <a:path w="818515" h="528320">
                  <a:moveTo>
                    <a:pt x="803303" y="23177"/>
                  </a:moveTo>
                  <a:lnTo>
                    <a:pt x="57962" y="23177"/>
                  </a:lnTo>
                  <a:lnTo>
                    <a:pt x="63246" y="23621"/>
                  </a:lnTo>
                  <a:lnTo>
                    <a:pt x="760476" y="23621"/>
                  </a:lnTo>
                  <a:lnTo>
                    <a:pt x="764286" y="24383"/>
                  </a:lnTo>
                  <a:lnTo>
                    <a:pt x="775476" y="28957"/>
                  </a:lnTo>
                  <a:lnTo>
                    <a:pt x="784688" y="36742"/>
                  </a:lnTo>
                  <a:lnTo>
                    <a:pt x="791128" y="46920"/>
                  </a:lnTo>
                  <a:lnTo>
                    <a:pt x="794004" y="58673"/>
                  </a:lnTo>
                  <a:lnTo>
                    <a:pt x="794004" y="470153"/>
                  </a:lnTo>
                  <a:lnTo>
                    <a:pt x="770630" y="500753"/>
                  </a:lnTo>
                  <a:lnTo>
                    <a:pt x="758952" y="503681"/>
                  </a:lnTo>
                  <a:lnTo>
                    <a:pt x="804143" y="503681"/>
                  </a:lnTo>
                  <a:lnTo>
                    <a:pt x="813058" y="490087"/>
                  </a:lnTo>
                  <a:lnTo>
                    <a:pt x="817626" y="470915"/>
                  </a:lnTo>
                  <a:lnTo>
                    <a:pt x="818279" y="466343"/>
                  </a:lnTo>
                  <a:lnTo>
                    <a:pt x="818388" y="61721"/>
                  </a:lnTo>
                  <a:lnTo>
                    <a:pt x="817626" y="54863"/>
                  </a:lnTo>
                  <a:lnTo>
                    <a:pt x="816863" y="48767"/>
                  </a:lnTo>
                  <a:lnTo>
                    <a:pt x="809288" y="30437"/>
                  </a:lnTo>
                  <a:lnTo>
                    <a:pt x="803303" y="23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127241" y="7083552"/>
              <a:ext cx="803147" cy="51130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118859" y="7074408"/>
              <a:ext cx="817880" cy="528320"/>
            </a:xfrm>
            <a:custGeom>
              <a:avLst/>
              <a:gdLst/>
              <a:ahLst/>
              <a:cxnLst/>
              <a:rect l="l" t="t" r="r" b="b"/>
              <a:pathLst>
                <a:path w="817879" h="528320">
                  <a:moveTo>
                    <a:pt x="761238" y="0"/>
                  </a:moveTo>
                  <a:lnTo>
                    <a:pt x="61722" y="0"/>
                  </a:lnTo>
                  <a:lnTo>
                    <a:pt x="42408" y="2933"/>
                  </a:lnTo>
                  <a:lnTo>
                    <a:pt x="11253" y="26460"/>
                  </a:lnTo>
                  <a:lnTo>
                    <a:pt x="653" y="57150"/>
                  </a:lnTo>
                  <a:lnTo>
                    <a:pt x="0" y="61722"/>
                  </a:lnTo>
                  <a:lnTo>
                    <a:pt x="0" y="466344"/>
                  </a:lnTo>
                  <a:lnTo>
                    <a:pt x="1524" y="478536"/>
                  </a:lnTo>
                  <a:lnTo>
                    <a:pt x="28194" y="517398"/>
                  </a:lnTo>
                  <a:lnTo>
                    <a:pt x="62484" y="528066"/>
                  </a:lnTo>
                  <a:lnTo>
                    <a:pt x="755904" y="528066"/>
                  </a:lnTo>
                  <a:lnTo>
                    <a:pt x="802247" y="506572"/>
                  </a:lnTo>
                  <a:lnTo>
                    <a:pt x="804113" y="503682"/>
                  </a:lnTo>
                  <a:lnTo>
                    <a:pt x="62484" y="503682"/>
                  </a:lnTo>
                  <a:lnTo>
                    <a:pt x="50450" y="502090"/>
                  </a:lnTo>
                  <a:lnTo>
                    <a:pt x="39385" y="496057"/>
                  </a:lnTo>
                  <a:lnTo>
                    <a:pt x="30726" y="486978"/>
                  </a:lnTo>
                  <a:lnTo>
                    <a:pt x="25908" y="476250"/>
                  </a:lnTo>
                  <a:lnTo>
                    <a:pt x="24384" y="472440"/>
                  </a:lnTo>
                  <a:lnTo>
                    <a:pt x="24384" y="57150"/>
                  </a:lnTo>
                  <a:lnTo>
                    <a:pt x="25146" y="53340"/>
                  </a:lnTo>
                  <a:lnTo>
                    <a:pt x="25908" y="50292"/>
                  </a:lnTo>
                  <a:lnTo>
                    <a:pt x="27432" y="46482"/>
                  </a:lnTo>
                  <a:lnTo>
                    <a:pt x="28625" y="43218"/>
                  </a:lnTo>
                  <a:lnTo>
                    <a:pt x="35445" y="34417"/>
                  </a:lnTo>
                  <a:lnTo>
                    <a:pt x="38100" y="32004"/>
                  </a:lnTo>
                  <a:lnTo>
                    <a:pt x="41148" y="29718"/>
                  </a:lnTo>
                  <a:lnTo>
                    <a:pt x="44958" y="28194"/>
                  </a:lnTo>
                  <a:lnTo>
                    <a:pt x="49504" y="25374"/>
                  </a:lnTo>
                  <a:lnTo>
                    <a:pt x="57962" y="23177"/>
                  </a:lnTo>
                  <a:lnTo>
                    <a:pt x="803305" y="23177"/>
                  </a:lnTo>
                  <a:lnTo>
                    <a:pt x="796885" y="15316"/>
                  </a:lnTo>
                  <a:lnTo>
                    <a:pt x="780807" y="4958"/>
                  </a:lnTo>
                  <a:lnTo>
                    <a:pt x="761238" y="0"/>
                  </a:lnTo>
                  <a:close/>
                </a:path>
                <a:path w="817879" h="528320">
                  <a:moveTo>
                    <a:pt x="803305" y="23177"/>
                  </a:moveTo>
                  <a:lnTo>
                    <a:pt x="57962" y="23177"/>
                  </a:lnTo>
                  <a:lnTo>
                    <a:pt x="63246" y="23622"/>
                  </a:lnTo>
                  <a:lnTo>
                    <a:pt x="760476" y="23622"/>
                  </a:lnTo>
                  <a:lnTo>
                    <a:pt x="764286" y="24384"/>
                  </a:lnTo>
                  <a:lnTo>
                    <a:pt x="775680" y="29164"/>
                  </a:lnTo>
                  <a:lnTo>
                    <a:pt x="784536" y="36771"/>
                  </a:lnTo>
                  <a:lnTo>
                    <a:pt x="790696" y="46756"/>
                  </a:lnTo>
                  <a:lnTo>
                    <a:pt x="794004" y="58674"/>
                  </a:lnTo>
                  <a:lnTo>
                    <a:pt x="794004" y="470154"/>
                  </a:lnTo>
                  <a:lnTo>
                    <a:pt x="770639" y="500672"/>
                  </a:lnTo>
                  <a:lnTo>
                    <a:pt x="758952" y="503682"/>
                  </a:lnTo>
                  <a:lnTo>
                    <a:pt x="804113" y="503682"/>
                  </a:lnTo>
                  <a:lnTo>
                    <a:pt x="812754" y="490292"/>
                  </a:lnTo>
                  <a:lnTo>
                    <a:pt x="817626" y="470916"/>
                  </a:lnTo>
                  <a:lnTo>
                    <a:pt x="817626" y="54864"/>
                  </a:lnTo>
                  <a:lnTo>
                    <a:pt x="816863" y="48768"/>
                  </a:lnTo>
                  <a:lnTo>
                    <a:pt x="809045" y="30207"/>
                  </a:lnTo>
                  <a:lnTo>
                    <a:pt x="803305" y="23177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276089" y="7173635"/>
            <a:ext cx="504825" cy="3003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24460">
              <a:lnSpc>
                <a:spcPts val="1030"/>
              </a:lnSpc>
              <a:spcBef>
                <a:spcPts val="215"/>
              </a:spcBef>
            </a:pPr>
            <a:r>
              <a:rPr sz="950" b="1" spc="-10" dirty="0">
                <a:latin typeface="Trebuchet MS"/>
                <a:cs typeface="Trebuchet MS"/>
              </a:rPr>
              <a:t>Mild  </a:t>
            </a:r>
            <a:r>
              <a:rPr sz="950" b="1" spc="-60" dirty="0">
                <a:latin typeface="Trebuchet MS"/>
                <a:cs typeface="Trebuchet MS"/>
              </a:rPr>
              <a:t>(GCS</a:t>
            </a:r>
            <a:r>
              <a:rPr sz="950" b="1" spc="-140" dirty="0">
                <a:latin typeface="Trebuchet MS"/>
                <a:cs typeface="Trebuchet MS"/>
              </a:rPr>
              <a:t> </a:t>
            </a:r>
            <a:r>
              <a:rPr sz="950" b="1" spc="-80" dirty="0">
                <a:latin typeface="Trebuchet MS"/>
                <a:cs typeface="Trebuchet MS"/>
              </a:rPr>
              <a:t>≥13)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27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8455" cy="78498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441959" indent="-215265">
              <a:lnSpc>
                <a:spcPct val="100000"/>
              </a:lnSpc>
              <a:spcBef>
                <a:spcPts val="5"/>
              </a:spcBef>
              <a:buFont typeface="Trebuchet MS"/>
              <a:buAutoNum type="arabicPeriod" startAt="66"/>
              <a:tabLst>
                <a:tab pos="442595" algn="l"/>
              </a:tabLst>
            </a:pPr>
            <a:r>
              <a:rPr sz="1100" i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Glasgow </a:t>
            </a:r>
            <a:r>
              <a:rPr sz="1100" i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Coma </a:t>
            </a:r>
            <a:r>
              <a:rPr sz="1100" i="1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Scale</a:t>
            </a:r>
            <a:r>
              <a:rPr sz="1100" i="1" spc="-4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(GCS) </a:t>
            </a:r>
            <a:r>
              <a:rPr sz="1100" spc="-35" dirty="0">
                <a:latin typeface="Trebuchet MS"/>
                <a:cs typeface="Trebuchet MS"/>
              </a:rPr>
              <a:t>for </a:t>
            </a:r>
            <a:r>
              <a:rPr sz="1100" spc="-30" dirty="0">
                <a:latin typeface="Trebuchet MS"/>
                <a:cs typeface="Trebuchet MS"/>
              </a:rPr>
              <a:t>Head </a:t>
            </a:r>
            <a:r>
              <a:rPr sz="1100" spc="-20" dirty="0">
                <a:latin typeface="Trebuchet MS"/>
                <a:cs typeface="Trebuchet MS"/>
              </a:rPr>
              <a:t>or </a:t>
            </a:r>
            <a:r>
              <a:rPr sz="1100" spc="-30" dirty="0">
                <a:latin typeface="Trebuchet MS"/>
                <a:cs typeface="Trebuchet MS"/>
              </a:rPr>
              <a:t>Brain </a:t>
            </a:r>
            <a:r>
              <a:rPr sz="1100" spc="-55" dirty="0">
                <a:latin typeface="Trebuchet MS"/>
                <a:cs typeface="Trebuchet MS"/>
              </a:rPr>
              <a:t>(TBI) </a:t>
            </a:r>
            <a:r>
              <a:rPr sz="1100" spc="-45" dirty="0">
                <a:latin typeface="Trebuchet MS"/>
                <a:cs typeface="Trebuchet MS"/>
              </a:rPr>
              <a:t>injured </a:t>
            </a:r>
            <a:r>
              <a:rPr sz="1100" spc="-40" dirty="0">
                <a:latin typeface="Trebuchet MS"/>
                <a:cs typeface="Trebuchet MS"/>
              </a:rPr>
              <a:t>players </a:t>
            </a:r>
            <a:r>
              <a:rPr sz="1100" spc="-50" dirty="0">
                <a:latin typeface="Trebuchet MS"/>
                <a:cs typeface="Trebuchet MS"/>
              </a:rPr>
              <a:t>at time</a:t>
            </a:r>
            <a:r>
              <a:rPr sz="1100" spc="1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endParaRPr sz="1100">
              <a:latin typeface="Trebuchet MS"/>
              <a:cs typeface="Trebuchet MS"/>
            </a:endParaRPr>
          </a:p>
          <a:p>
            <a:pPr marL="441959">
              <a:lnSpc>
                <a:spcPct val="100000"/>
              </a:lnSpc>
              <a:spcBef>
                <a:spcPts val="260"/>
              </a:spcBef>
            </a:pPr>
            <a:r>
              <a:rPr sz="1100" i="1" spc="-35" dirty="0">
                <a:latin typeface="Trebuchet MS"/>
                <a:cs typeface="Trebuchet MS"/>
              </a:rPr>
              <a:t>diagnosis</a:t>
            </a:r>
            <a:r>
              <a:rPr sz="1100" spc="-35" dirty="0">
                <a:latin typeface="Trebuchet MS"/>
                <a:cs typeface="Trebuchet MS"/>
              </a:rPr>
              <a:t>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rebuchet MS"/>
              <a:cs typeface="Trebuchet MS"/>
            </a:endParaRPr>
          </a:p>
          <a:p>
            <a:pPr marL="872490" marR="5715">
              <a:lnSpc>
                <a:spcPct val="119500"/>
              </a:lnSpc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i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Mild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(GCS </a:t>
            </a:r>
            <a:r>
              <a:rPr sz="1100" i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≥ </a:t>
            </a:r>
            <a:r>
              <a:rPr sz="1100" i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13)</a:t>
            </a:r>
            <a:r>
              <a:rPr sz="1100" i="1" spc="-3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 </a:t>
            </a:r>
            <a:r>
              <a:rPr sz="1100" spc="-25" dirty="0">
                <a:latin typeface="Trebuchet MS"/>
                <a:cs typeface="Trebuchet MS"/>
              </a:rPr>
              <a:t>loss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25" dirty="0">
                <a:latin typeface="Trebuchet MS"/>
                <a:cs typeface="Trebuchet MS"/>
              </a:rPr>
              <a:t>consciousness </a:t>
            </a:r>
            <a:r>
              <a:rPr sz="1100" spc="-45" dirty="0">
                <a:latin typeface="Trebuchet MS"/>
                <a:cs typeface="Trebuchet MS"/>
              </a:rPr>
              <a:t>and/or</a:t>
            </a:r>
            <a:r>
              <a:rPr sz="1100" spc="2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confusion and  </a:t>
            </a:r>
            <a:r>
              <a:rPr sz="1100" spc="-35" dirty="0">
                <a:latin typeface="Trebuchet MS"/>
                <a:cs typeface="Trebuchet MS"/>
              </a:rPr>
              <a:t>disorientation </a:t>
            </a:r>
            <a:r>
              <a:rPr sz="1100" spc="-25" dirty="0">
                <a:latin typeface="Trebuchet MS"/>
                <a:cs typeface="Trebuchet MS"/>
              </a:rPr>
              <a:t>was </a:t>
            </a:r>
            <a:r>
              <a:rPr sz="1100" spc="-30" dirty="0">
                <a:latin typeface="Trebuchet MS"/>
                <a:cs typeface="Trebuchet MS"/>
              </a:rPr>
              <a:t>shorter than </a:t>
            </a:r>
            <a:r>
              <a:rPr sz="1100" spc="-10" dirty="0">
                <a:latin typeface="Trebuchet MS"/>
                <a:cs typeface="Trebuchet MS"/>
              </a:rPr>
              <a:t>30</a:t>
            </a:r>
            <a:r>
              <a:rPr sz="1100" spc="-25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minutes</a:t>
            </a:r>
            <a:endParaRPr sz="110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26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140" dirty="0">
                <a:latin typeface="UnDotum"/>
                <a:cs typeface="UnDotum"/>
              </a:rPr>
              <a:t> </a:t>
            </a:r>
            <a:r>
              <a:rPr sz="1100" i="1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Moderate</a:t>
            </a:r>
            <a:r>
              <a:rPr sz="1100" i="1" u="sng" spc="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(GCS</a:t>
            </a:r>
            <a:r>
              <a:rPr sz="1100" i="1" u="sng" spc="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9‐12)</a:t>
            </a:r>
            <a:r>
              <a:rPr sz="1100" i="1" spc="14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15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loss</a:t>
            </a:r>
            <a:r>
              <a:rPr sz="1100" spc="15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of</a:t>
            </a:r>
            <a:r>
              <a:rPr sz="1100" spc="14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consciousness</a:t>
            </a:r>
            <a:r>
              <a:rPr sz="1100" spc="15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&gt;30</a:t>
            </a:r>
            <a:r>
              <a:rPr sz="1100" spc="14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minutes;</a:t>
            </a:r>
            <a:r>
              <a:rPr sz="1100" spc="14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physical</a:t>
            </a:r>
            <a:r>
              <a:rPr sz="1100" spc="14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endParaRPr sz="1100">
              <a:latin typeface="Trebuchet MS"/>
              <a:cs typeface="Trebuchet MS"/>
            </a:endParaRPr>
          </a:p>
          <a:p>
            <a:pPr marL="872490" marR="5715">
              <a:lnSpc>
                <a:spcPct val="120000"/>
              </a:lnSpc>
              <a:spcBef>
                <a:spcPts val="5"/>
              </a:spcBef>
            </a:pPr>
            <a:r>
              <a:rPr sz="1100" spc="-40" dirty="0">
                <a:latin typeface="Trebuchet MS"/>
                <a:cs typeface="Trebuchet MS"/>
              </a:rPr>
              <a:t>cognitive </a:t>
            </a:r>
            <a:r>
              <a:rPr sz="1100" spc="-35" dirty="0">
                <a:latin typeface="Trebuchet MS"/>
                <a:cs typeface="Trebuchet MS"/>
              </a:rPr>
              <a:t>impairments </a:t>
            </a:r>
            <a:r>
              <a:rPr sz="1100" spc="-45" dirty="0">
                <a:latin typeface="Trebuchet MS"/>
                <a:cs typeface="Trebuchet MS"/>
              </a:rPr>
              <a:t>that</a:t>
            </a:r>
            <a:r>
              <a:rPr sz="1100" spc="24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may </a:t>
            </a:r>
            <a:r>
              <a:rPr sz="1100" spc="-25" dirty="0">
                <a:latin typeface="Trebuchet MS"/>
                <a:cs typeface="Trebuchet MS"/>
              </a:rPr>
              <a:t>or </a:t>
            </a:r>
            <a:r>
              <a:rPr sz="1100" spc="-30" dirty="0">
                <a:latin typeface="Trebuchet MS"/>
                <a:cs typeface="Trebuchet MS"/>
              </a:rPr>
              <a:t>may </a:t>
            </a:r>
            <a:r>
              <a:rPr sz="1100" spc="-25" dirty="0">
                <a:latin typeface="Trebuchet MS"/>
                <a:cs typeface="Trebuchet MS"/>
              </a:rPr>
              <a:t>not </a:t>
            </a:r>
            <a:r>
              <a:rPr sz="1100" spc="-45" dirty="0">
                <a:latin typeface="Trebuchet MS"/>
                <a:cs typeface="Trebuchet MS"/>
              </a:rPr>
              <a:t>resolve;  benefit  </a:t>
            </a:r>
            <a:r>
              <a:rPr sz="1100" spc="-30" dirty="0">
                <a:latin typeface="Trebuchet MS"/>
                <a:cs typeface="Trebuchet MS"/>
              </a:rPr>
              <a:t>from  </a:t>
            </a:r>
            <a:r>
              <a:rPr sz="1100" spc="-45" dirty="0">
                <a:latin typeface="Trebuchet MS"/>
                <a:cs typeface="Trebuchet MS"/>
              </a:rPr>
              <a:t>rehabilitation</a:t>
            </a:r>
            <a:endParaRPr sz="1100">
              <a:latin typeface="Trebuchet MS"/>
              <a:cs typeface="Trebuchet MS"/>
            </a:endParaRPr>
          </a:p>
          <a:p>
            <a:pPr marL="872490" marR="5080" indent="-635">
              <a:lnSpc>
                <a:spcPts val="1580"/>
              </a:lnSpc>
              <a:spcBef>
                <a:spcPts val="160"/>
              </a:spcBef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Severe (GCS </a:t>
            </a:r>
            <a:r>
              <a:rPr sz="1200" i="1" u="sng" spc="-4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</a:t>
            </a:r>
            <a:r>
              <a:rPr sz="1200" i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i="1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8)</a:t>
            </a:r>
            <a:r>
              <a:rPr sz="1100" i="1" spc="-4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 </a:t>
            </a:r>
            <a:r>
              <a:rPr sz="1100" spc="-50" dirty="0">
                <a:latin typeface="Trebuchet MS"/>
                <a:cs typeface="Trebuchet MS"/>
              </a:rPr>
              <a:t>Coma; </a:t>
            </a:r>
            <a:r>
              <a:rPr sz="1100" spc="-25" dirty="0">
                <a:latin typeface="Trebuchet MS"/>
                <a:cs typeface="Trebuchet MS"/>
              </a:rPr>
              <a:t>unconscious </a:t>
            </a:r>
            <a:r>
              <a:rPr sz="1100" spc="-55" dirty="0">
                <a:latin typeface="Trebuchet MS"/>
                <a:cs typeface="Trebuchet MS"/>
              </a:rPr>
              <a:t>state; </a:t>
            </a:r>
            <a:r>
              <a:rPr sz="1100" spc="-5" dirty="0">
                <a:latin typeface="Trebuchet MS"/>
                <a:cs typeface="Trebuchet MS"/>
              </a:rPr>
              <a:t>no </a:t>
            </a:r>
            <a:r>
              <a:rPr sz="1100" spc="-35" dirty="0">
                <a:latin typeface="Trebuchet MS"/>
                <a:cs typeface="Trebuchet MS"/>
              </a:rPr>
              <a:t>meaningful </a:t>
            </a:r>
            <a:r>
              <a:rPr sz="1100" spc="-30" dirty="0">
                <a:latin typeface="Trebuchet MS"/>
                <a:cs typeface="Trebuchet MS"/>
              </a:rPr>
              <a:t>response; </a:t>
            </a:r>
            <a:r>
              <a:rPr sz="1100" spc="-5" dirty="0">
                <a:latin typeface="Trebuchet MS"/>
                <a:cs typeface="Trebuchet MS"/>
              </a:rPr>
              <a:t>no  </a:t>
            </a:r>
            <a:r>
              <a:rPr sz="1100" spc="-35" dirty="0">
                <a:latin typeface="Trebuchet MS"/>
                <a:cs typeface="Trebuchet MS"/>
              </a:rPr>
              <a:t>voluntary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activities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rebuchet MS"/>
              <a:cs typeface="Trebuchet MS"/>
            </a:endParaRPr>
          </a:p>
          <a:p>
            <a:pPr marL="441959" indent="-215265">
              <a:lnSpc>
                <a:spcPct val="100000"/>
              </a:lnSpc>
              <a:buFont typeface="Trebuchet MS"/>
              <a:buAutoNum type="arabicPeriod" startAt="67"/>
              <a:tabLst>
                <a:tab pos="442595" algn="l"/>
              </a:tabLst>
            </a:pPr>
            <a:r>
              <a:rPr sz="1100" i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Glasgow</a:t>
            </a:r>
            <a:r>
              <a:rPr sz="1100" i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Outcome</a:t>
            </a:r>
            <a:r>
              <a:rPr sz="1100" i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Scale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(GOS)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for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Head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Brain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(TBI)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injured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players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i="1" spc="-40" dirty="0">
                <a:latin typeface="Trebuchet MS"/>
                <a:cs typeface="Trebuchet MS"/>
              </a:rPr>
              <a:t>discharge</a:t>
            </a:r>
            <a:r>
              <a:rPr sz="1100" spc="-40" dirty="0">
                <a:latin typeface="Trebuchet MS"/>
                <a:cs typeface="Trebuchet MS"/>
              </a:rPr>
              <a:t>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rabicPeriod" startAt="67"/>
            </a:pPr>
            <a:endParaRPr sz="1550">
              <a:latin typeface="Trebuchet MS"/>
              <a:cs typeface="Trebuchet MS"/>
            </a:endParaRPr>
          </a:p>
          <a:p>
            <a:pPr marL="872490" algn="just">
              <a:lnSpc>
                <a:spcPct val="10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i="1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Death</a:t>
            </a:r>
            <a:endParaRPr sz="1100">
              <a:latin typeface="Trebuchet MS"/>
              <a:cs typeface="Trebuchet MS"/>
            </a:endParaRPr>
          </a:p>
          <a:p>
            <a:pPr marL="872490" marR="5080" algn="just">
              <a:lnSpc>
                <a:spcPct val="120000"/>
              </a:lnSpc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Persistent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Vegetative</a:t>
            </a:r>
            <a:r>
              <a:rPr sz="1100" i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state</a:t>
            </a:r>
            <a:r>
              <a:rPr sz="1100" i="1" spc="-5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A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vegetative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state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that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lasts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for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longer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than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  </a:t>
            </a:r>
            <a:r>
              <a:rPr sz="1100" spc="-35" dirty="0">
                <a:latin typeface="Trebuchet MS"/>
                <a:cs typeface="Trebuchet MS"/>
              </a:rPr>
              <a:t>month. </a:t>
            </a:r>
            <a:r>
              <a:rPr sz="1100" dirty="0">
                <a:latin typeface="Trebuchet MS"/>
                <a:cs typeface="Trebuchet MS"/>
              </a:rPr>
              <a:t>A </a:t>
            </a:r>
            <a:r>
              <a:rPr sz="1100" spc="-45" dirty="0">
                <a:latin typeface="Trebuchet MS"/>
                <a:cs typeface="Trebuchet MS"/>
              </a:rPr>
              <a:t>vegetative state </a:t>
            </a:r>
            <a:r>
              <a:rPr sz="1100" spc="-30" dirty="0">
                <a:latin typeface="Trebuchet MS"/>
                <a:cs typeface="Trebuchet MS"/>
              </a:rPr>
              <a:t>consists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sleep‐wake </a:t>
            </a:r>
            <a:r>
              <a:rPr sz="1100" spc="-60" dirty="0">
                <a:latin typeface="Trebuchet MS"/>
                <a:cs typeface="Trebuchet MS"/>
              </a:rPr>
              <a:t>cycles, </a:t>
            </a:r>
            <a:r>
              <a:rPr sz="1100" spc="-30" dirty="0">
                <a:latin typeface="Trebuchet MS"/>
                <a:cs typeface="Trebuchet MS"/>
              </a:rPr>
              <a:t>arousal but </a:t>
            </a:r>
            <a:r>
              <a:rPr sz="1100" dirty="0">
                <a:latin typeface="Trebuchet MS"/>
                <a:cs typeface="Trebuchet MS"/>
              </a:rPr>
              <a:t>no  </a:t>
            </a:r>
            <a:r>
              <a:rPr sz="1100" spc="-40" dirty="0">
                <a:latin typeface="Trebuchet MS"/>
                <a:cs typeface="Trebuchet MS"/>
              </a:rPr>
              <a:t>interaction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with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environment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and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no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localised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response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pain</a:t>
            </a:r>
            <a:endParaRPr sz="1100">
              <a:latin typeface="Trebuchet MS"/>
              <a:cs typeface="Trebuchet MS"/>
            </a:endParaRPr>
          </a:p>
          <a:p>
            <a:pPr marL="872490" marR="6350" indent="-635" algn="just">
              <a:lnSpc>
                <a:spcPts val="1590"/>
              </a:lnSpc>
              <a:spcBef>
                <a:spcPts val="90"/>
              </a:spcBef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Severe Disability </a:t>
            </a:r>
            <a:r>
              <a:rPr sz="1100" i="1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(conscious 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but </a:t>
            </a:r>
            <a:r>
              <a:rPr sz="1100" i="1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disabled)</a:t>
            </a:r>
            <a:r>
              <a:rPr sz="1100" i="1" spc="-4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 </a:t>
            </a:r>
            <a:r>
              <a:rPr sz="1100" spc="-40" dirty="0">
                <a:latin typeface="Trebuchet MS"/>
                <a:cs typeface="Trebuchet MS"/>
              </a:rPr>
              <a:t>patient </a:t>
            </a:r>
            <a:r>
              <a:rPr sz="1100" spc="-25" dirty="0">
                <a:latin typeface="Trebuchet MS"/>
                <a:cs typeface="Trebuchet MS"/>
              </a:rPr>
              <a:t>depends </a:t>
            </a:r>
            <a:r>
              <a:rPr sz="1100" spc="-10" dirty="0">
                <a:latin typeface="Trebuchet MS"/>
                <a:cs typeface="Trebuchet MS"/>
              </a:rPr>
              <a:t>on </a:t>
            </a:r>
            <a:r>
              <a:rPr sz="1100" spc="-30" dirty="0">
                <a:latin typeface="Trebuchet MS"/>
                <a:cs typeface="Trebuchet MS"/>
              </a:rPr>
              <a:t>others </a:t>
            </a:r>
            <a:r>
              <a:rPr sz="1100" spc="-40" dirty="0">
                <a:latin typeface="Trebuchet MS"/>
                <a:cs typeface="Trebuchet MS"/>
              </a:rPr>
              <a:t>for  </a:t>
            </a:r>
            <a:r>
              <a:rPr sz="1100" spc="-50" dirty="0">
                <a:latin typeface="Trebuchet MS"/>
                <a:cs typeface="Trebuchet MS"/>
              </a:rPr>
              <a:t>daily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support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due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mental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physical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disability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both</a:t>
            </a:r>
            <a:endParaRPr sz="1100">
              <a:latin typeface="Trebuchet MS"/>
              <a:cs typeface="Trebuchet MS"/>
            </a:endParaRPr>
          </a:p>
          <a:p>
            <a:pPr marL="872490" marR="5715" algn="just">
              <a:lnSpc>
                <a:spcPts val="1580"/>
              </a:lnSpc>
              <a:spcBef>
                <a:spcPts val="5"/>
              </a:spcBef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0" dirty="0">
                <a:latin typeface="UnDotum"/>
                <a:cs typeface="UnDotum"/>
              </a:rPr>
              <a:t> </a:t>
            </a:r>
            <a:r>
              <a:rPr sz="1100" i="1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Moderate</a:t>
            </a:r>
            <a:r>
              <a:rPr sz="1100" i="1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disability</a:t>
            </a:r>
            <a:r>
              <a:rPr sz="1100" i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(disabled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but</a:t>
            </a:r>
            <a:r>
              <a:rPr sz="1100" i="1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independent)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patient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is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independent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as  </a:t>
            </a:r>
            <a:r>
              <a:rPr sz="1100" spc="-50" dirty="0">
                <a:latin typeface="Trebuchet MS"/>
                <a:cs typeface="Trebuchet MS"/>
              </a:rPr>
              <a:t>far </a:t>
            </a:r>
            <a:r>
              <a:rPr sz="1100" spc="-25" dirty="0">
                <a:latin typeface="Trebuchet MS"/>
                <a:cs typeface="Trebuchet MS"/>
              </a:rPr>
              <a:t>as </a:t>
            </a:r>
            <a:r>
              <a:rPr sz="1100" spc="-45" dirty="0">
                <a:latin typeface="Trebuchet MS"/>
                <a:cs typeface="Trebuchet MS"/>
              </a:rPr>
              <a:t>daily </a:t>
            </a:r>
            <a:r>
              <a:rPr sz="1100" spc="-60" dirty="0">
                <a:latin typeface="Trebuchet MS"/>
                <a:cs typeface="Trebuchet MS"/>
              </a:rPr>
              <a:t>life </a:t>
            </a:r>
            <a:r>
              <a:rPr sz="1100" spc="-35" dirty="0">
                <a:latin typeface="Trebuchet MS"/>
                <a:cs typeface="Trebuchet MS"/>
              </a:rPr>
              <a:t>is </a:t>
            </a:r>
            <a:r>
              <a:rPr sz="1100" spc="-45" dirty="0">
                <a:latin typeface="Trebuchet MS"/>
                <a:cs typeface="Trebuchet MS"/>
              </a:rPr>
              <a:t>concerned.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disability </a:t>
            </a:r>
            <a:r>
              <a:rPr sz="1100" spc="-25" dirty="0">
                <a:latin typeface="Trebuchet MS"/>
                <a:cs typeface="Trebuchet MS"/>
              </a:rPr>
              <a:t>found </a:t>
            </a:r>
            <a:r>
              <a:rPr sz="1100" spc="-35" dirty="0">
                <a:latin typeface="Trebuchet MS"/>
                <a:cs typeface="Trebuchet MS"/>
              </a:rPr>
              <a:t>includes varying degrees of  </a:t>
            </a:r>
            <a:r>
              <a:rPr sz="1100" spc="-40" dirty="0">
                <a:latin typeface="Trebuchet MS"/>
                <a:cs typeface="Trebuchet MS"/>
              </a:rPr>
              <a:t>dysphasia, hemiparesis, </a:t>
            </a:r>
            <a:r>
              <a:rPr sz="1100" spc="-65" dirty="0">
                <a:latin typeface="Trebuchet MS"/>
                <a:cs typeface="Trebuchet MS"/>
              </a:rPr>
              <a:t>ataxia, </a:t>
            </a:r>
            <a:r>
              <a:rPr sz="1100" spc="-30" dirty="0">
                <a:latin typeface="Trebuchet MS"/>
                <a:cs typeface="Trebuchet MS"/>
              </a:rPr>
              <a:t>as </a:t>
            </a:r>
            <a:r>
              <a:rPr sz="1100" spc="-50" dirty="0">
                <a:latin typeface="Trebuchet MS"/>
                <a:cs typeface="Trebuchet MS"/>
              </a:rPr>
              <a:t>well </a:t>
            </a:r>
            <a:r>
              <a:rPr sz="1100" spc="-20" dirty="0">
                <a:latin typeface="Trebuchet MS"/>
                <a:cs typeface="Trebuchet MS"/>
              </a:rPr>
              <a:t>as </a:t>
            </a:r>
            <a:r>
              <a:rPr sz="1100" spc="-50" dirty="0">
                <a:latin typeface="Trebuchet MS"/>
                <a:cs typeface="Trebuchet MS"/>
              </a:rPr>
              <a:t>intellectual </a:t>
            </a:r>
            <a:r>
              <a:rPr sz="1100" spc="-25" dirty="0">
                <a:latin typeface="Trebuchet MS"/>
                <a:cs typeface="Trebuchet MS"/>
              </a:rPr>
              <a:t>and memory </a:t>
            </a:r>
            <a:r>
              <a:rPr sz="1100" spc="-50" dirty="0">
                <a:latin typeface="Trebuchet MS"/>
                <a:cs typeface="Trebuchet MS"/>
              </a:rPr>
              <a:t>deficits 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40" dirty="0">
                <a:latin typeface="Trebuchet MS"/>
                <a:cs typeface="Trebuchet MS"/>
              </a:rPr>
              <a:t>personality</a:t>
            </a:r>
            <a:r>
              <a:rPr sz="1100" spc="-13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changes</a:t>
            </a:r>
            <a:endParaRPr sz="1100">
              <a:latin typeface="Trebuchet MS"/>
              <a:cs typeface="Trebuchet MS"/>
            </a:endParaRPr>
          </a:p>
          <a:p>
            <a:pPr marL="872490" marR="5715" indent="-635" algn="just">
              <a:lnSpc>
                <a:spcPts val="1580"/>
              </a:lnSpc>
              <a:spcBef>
                <a:spcPts val="20"/>
              </a:spcBef>
            </a:pPr>
            <a:r>
              <a:rPr sz="1100" spc="135" dirty="0">
                <a:latin typeface="UnDotum"/>
                <a:cs typeface="UnDotum"/>
              </a:rPr>
              <a:t> </a:t>
            </a:r>
            <a:r>
              <a:rPr sz="1100" i="1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Good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recovery</a:t>
            </a:r>
            <a:r>
              <a:rPr sz="1100" i="1" spc="-50" dirty="0">
                <a:latin typeface="Trebuchet MS"/>
                <a:cs typeface="Trebuchet MS"/>
              </a:rPr>
              <a:t> </a:t>
            </a:r>
            <a:r>
              <a:rPr sz="1100" spc="155" dirty="0">
                <a:latin typeface="Trebuchet MS"/>
                <a:cs typeface="Trebuchet MS"/>
              </a:rPr>
              <a:t>– </a:t>
            </a:r>
            <a:r>
              <a:rPr sz="1100" spc="-25" dirty="0">
                <a:latin typeface="Trebuchet MS"/>
                <a:cs typeface="Trebuchet MS"/>
              </a:rPr>
              <a:t>Resumption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30" dirty="0">
                <a:latin typeface="Trebuchet MS"/>
                <a:cs typeface="Trebuchet MS"/>
              </a:rPr>
              <a:t>normal </a:t>
            </a:r>
            <a:r>
              <a:rPr sz="1100" spc="-50" dirty="0">
                <a:latin typeface="Trebuchet MS"/>
                <a:cs typeface="Trebuchet MS"/>
              </a:rPr>
              <a:t>activities </a:t>
            </a:r>
            <a:r>
              <a:rPr sz="1100" spc="-35" dirty="0">
                <a:latin typeface="Trebuchet MS"/>
                <a:cs typeface="Trebuchet MS"/>
              </a:rPr>
              <a:t>even </a:t>
            </a:r>
            <a:r>
              <a:rPr sz="1100" spc="-25" dirty="0">
                <a:latin typeface="Trebuchet MS"/>
                <a:cs typeface="Trebuchet MS"/>
              </a:rPr>
              <a:t>though </a:t>
            </a:r>
            <a:r>
              <a:rPr sz="1100" spc="-40" dirty="0">
                <a:latin typeface="Trebuchet MS"/>
                <a:cs typeface="Trebuchet MS"/>
              </a:rPr>
              <a:t>there </a:t>
            </a:r>
            <a:r>
              <a:rPr sz="1100" spc="-30" dirty="0">
                <a:latin typeface="Trebuchet MS"/>
                <a:cs typeface="Trebuchet MS"/>
              </a:rPr>
              <a:t>may  </a:t>
            </a:r>
            <a:r>
              <a:rPr sz="1100" spc="-35" dirty="0">
                <a:latin typeface="Trebuchet MS"/>
                <a:cs typeface="Trebuchet MS"/>
              </a:rPr>
              <a:t>be </a:t>
            </a:r>
            <a:r>
              <a:rPr sz="1100" spc="-25" dirty="0">
                <a:latin typeface="Trebuchet MS"/>
                <a:cs typeface="Trebuchet MS"/>
              </a:rPr>
              <a:t>minor </a:t>
            </a:r>
            <a:r>
              <a:rPr sz="1100" spc="-35" dirty="0">
                <a:latin typeface="Trebuchet MS"/>
                <a:cs typeface="Trebuchet MS"/>
              </a:rPr>
              <a:t>neurological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25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psychological </a:t>
            </a:r>
            <a:r>
              <a:rPr sz="1100" spc="-50" dirty="0">
                <a:latin typeface="Trebuchet MS"/>
                <a:cs typeface="Trebuchet MS"/>
              </a:rPr>
              <a:t>deficits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i="1" spc="-85" dirty="0">
                <a:latin typeface="Trebuchet MS"/>
                <a:cs typeface="Trebuchet MS"/>
              </a:rPr>
              <a:t>SECTION H: </a:t>
            </a:r>
            <a:r>
              <a:rPr sz="1300" b="1" i="1" spc="-100" dirty="0">
                <a:latin typeface="Trebuchet MS"/>
                <a:cs typeface="Trebuchet MS"/>
              </a:rPr>
              <a:t>PLAYER’S </a:t>
            </a:r>
            <a:r>
              <a:rPr sz="1300" b="1" i="1" spc="-40" dirty="0">
                <a:latin typeface="Trebuchet MS"/>
                <a:cs typeface="Trebuchet MS"/>
              </a:rPr>
              <a:t>MEDICAL </a:t>
            </a:r>
            <a:r>
              <a:rPr sz="1300" b="1" i="1" spc="-95" dirty="0">
                <a:latin typeface="Trebuchet MS"/>
                <a:cs typeface="Trebuchet MS"/>
              </a:rPr>
              <a:t>HISTORY </a:t>
            </a:r>
            <a:r>
              <a:rPr sz="1300" b="1" i="1" spc="-75" dirty="0">
                <a:latin typeface="Trebuchet MS"/>
                <a:cs typeface="Trebuchet MS"/>
              </a:rPr>
              <a:t>(PRINT</a:t>
            </a:r>
            <a:r>
              <a:rPr sz="1300" b="1" i="1" spc="-155" dirty="0">
                <a:latin typeface="Trebuchet MS"/>
                <a:cs typeface="Trebuchet MS"/>
              </a:rPr>
              <a:t> </a:t>
            </a:r>
            <a:r>
              <a:rPr sz="1300" b="1" i="1" spc="-110" dirty="0">
                <a:latin typeface="Trebuchet MS"/>
                <a:cs typeface="Trebuchet MS"/>
              </a:rPr>
              <a:t>CLEARLY)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50">
              <a:latin typeface="Trebuchet MS"/>
              <a:cs typeface="Trebuchet MS"/>
            </a:endParaRPr>
          </a:p>
          <a:p>
            <a:pPr marL="408940" indent="-182245">
              <a:lnSpc>
                <a:spcPct val="100000"/>
              </a:lnSpc>
              <a:buFont typeface="Trebuchet MS"/>
              <a:buAutoNum type="arabicPeriod" startAt="68"/>
              <a:tabLst>
                <a:tab pos="409575" algn="l"/>
              </a:tabLst>
            </a:pPr>
            <a:endParaRPr sz="1100">
              <a:latin typeface="Trebuchet MS"/>
              <a:cs typeface="Trebuchet MS"/>
            </a:endParaRPr>
          </a:p>
          <a:p>
            <a:pPr marL="872490" marR="5715" lvl="1" indent="-215900">
              <a:lnSpc>
                <a:spcPct val="119500"/>
              </a:lnSpc>
              <a:spcBef>
                <a:spcPts val="15"/>
              </a:spcBef>
              <a:buAutoNum type="alphaLcPeriod"/>
              <a:tabLst>
                <a:tab pos="873125" algn="l"/>
              </a:tabLst>
            </a:pP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suffer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from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any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medical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conditions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illnesses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that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interrupted  </a:t>
            </a:r>
            <a:r>
              <a:rPr sz="1100" spc="-40" dirty="0">
                <a:latin typeface="Trebuchet MS"/>
                <a:cs typeface="Trebuchet MS"/>
              </a:rPr>
              <a:t>their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training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match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week</a:t>
            </a:r>
            <a:r>
              <a:rPr sz="11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prior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to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injury?</a:t>
            </a:r>
            <a:endParaRPr sz="11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872490" algn="just">
              <a:lnSpc>
                <a:spcPct val="100000"/>
              </a:lnSpc>
              <a:spcBef>
                <a:spcPts val="5"/>
              </a:spcBef>
              <a:tabLst>
                <a:tab pos="1732914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872490" lvl="1" indent="-215900">
              <a:lnSpc>
                <a:spcPct val="100000"/>
              </a:lnSpc>
              <a:buAutoNum type="alphaLcPeriod" startAt="2"/>
              <a:tabLst>
                <a:tab pos="873125" algn="l"/>
              </a:tabLst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65" dirty="0">
                <a:latin typeface="Trebuchet MS"/>
                <a:cs typeface="Trebuchet MS"/>
              </a:rPr>
              <a:t>YES,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40" dirty="0">
                <a:latin typeface="Trebuchet MS"/>
                <a:cs typeface="Trebuchet MS"/>
              </a:rPr>
              <a:t>describe the</a:t>
            </a:r>
            <a:r>
              <a:rPr sz="1100" spc="-20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conditions/illnesses: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0829" y="8433343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0829" y="8634517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829" y="8836450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28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7820" cy="18853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5"/>
              </a:spcBef>
            </a:pPr>
            <a:r>
              <a:rPr sz="1100" spc="-50" dirty="0">
                <a:latin typeface="Trebuchet MS"/>
                <a:cs typeface="Trebuchet MS"/>
              </a:rPr>
              <a:t>69.</a:t>
            </a:r>
            <a:endParaRPr sz="1100">
              <a:latin typeface="Trebuchet MS"/>
              <a:cs typeface="Trebuchet MS"/>
            </a:endParaRPr>
          </a:p>
          <a:p>
            <a:pPr marL="872490" marR="5080" indent="-215900">
              <a:lnSpc>
                <a:spcPct val="120000"/>
              </a:lnSpc>
              <a:buAutoNum type="alphaLcPeriod"/>
              <a:tabLst>
                <a:tab pos="873125" algn="l"/>
              </a:tabLst>
            </a:pPr>
            <a:r>
              <a:rPr sz="1100" spc="-10" dirty="0">
                <a:latin typeface="Trebuchet MS"/>
                <a:cs typeface="Trebuchet MS"/>
              </a:rPr>
              <a:t>Does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35" dirty="0">
                <a:latin typeface="Trebuchet MS"/>
                <a:cs typeface="Trebuchet MS"/>
              </a:rPr>
              <a:t>have </a:t>
            </a:r>
            <a:r>
              <a:rPr sz="1100" spc="-30" dirty="0">
                <a:latin typeface="Trebuchet MS"/>
                <a:cs typeface="Trebuchet MS"/>
              </a:rPr>
              <a:t>any </a:t>
            </a:r>
            <a:r>
              <a:rPr sz="11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long‐term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medical </a:t>
            </a:r>
            <a:r>
              <a:rPr sz="1100" spc="-30" dirty="0">
                <a:latin typeface="Trebuchet MS"/>
                <a:cs typeface="Trebuchet MS"/>
              </a:rPr>
              <a:t>conditions </a:t>
            </a:r>
            <a:r>
              <a:rPr sz="1100" spc="-25" dirty="0">
                <a:latin typeface="Trebuchet MS"/>
                <a:cs typeface="Trebuchet MS"/>
              </a:rPr>
              <a:t>or </a:t>
            </a:r>
            <a:r>
              <a:rPr sz="1100" spc="-40" dirty="0">
                <a:latin typeface="Trebuchet MS"/>
                <a:cs typeface="Trebuchet MS"/>
              </a:rPr>
              <a:t>illnesses </a:t>
            </a:r>
            <a:r>
              <a:rPr sz="1100" spc="-45" dirty="0">
                <a:latin typeface="Trebuchet MS"/>
                <a:cs typeface="Trebuchet MS"/>
              </a:rPr>
              <a:t>that </a:t>
            </a:r>
            <a:r>
              <a:rPr sz="1100" spc="-30" dirty="0">
                <a:latin typeface="Trebuchet MS"/>
                <a:cs typeface="Trebuchet MS"/>
              </a:rPr>
              <a:t>may  </a:t>
            </a:r>
            <a:r>
              <a:rPr sz="1100" spc="-35" dirty="0">
                <a:latin typeface="Trebuchet MS"/>
                <a:cs typeface="Trebuchet MS"/>
              </a:rPr>
              <a:t>be </a:t>
            </a:r>
            <a:r>
              <a:rPr sz="1100" spc="-45" dirty="0">
                <a:latin typeface="Trebuchet MS"/>
                <a:cs typeface="Trebuchet MS"/>
              </a:rPr>
              <a:t>relevant </a:t>
            </a:r>
            <a:r>
              <a:rPr sz="1100" spc="-30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80" dirty="0">
                <a:latin typeface="Trebuchet MS"/>
                <a:cs typeface="Trebuchet MS"/>
              </a:rPr>
              <a:t>e.g. </a:t>
            </a:r>
            <a:r>
              <a:rPr sz="1100" spc="-50" dirty="0">
                <a:latin typeface="Trebuchet MS"/>
                <a:cs typeface="Trebuchet MS"/>
              </a:rPr>
              <a:t>epilepsy,</a:t>
            </a:r>
            <a:r>
              <a:rPr sz="1100" spc="-23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diabetes?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tabLst>
                <a:tab pos="1732914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872490" indent="-215900">
              <a:lnSpc>
                <a:spcPct val="100000"/>
              </a:lnSpc>
              <a:buAutoNum type="alphaLcPeriod" startAt="2"/>
              <a:tabLst>
                <a:tab pos="873125" algn="l"/>
              </a:tabLst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65" dirty="0">
                <a:latin typeface="Trebuchet MS"/>
                <a:cs typeface="Trebuchet MS"/>
              </a:rPr>
              <a:t>YES,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40" dirty="0">
                <a:latin typeface="Trebuchet MS"/>
                <a:cs typeface="Trebuchet MS"/>
              </a:rPr>
              <a:t>describe the</a:t>
            </a:r>
            <a:r>
              <a:rPr sz="1100" spc="-20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conditions/illnesses: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0865" y="2469937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0865" y="2671110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36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865" y="2872284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93289" y="3270508"/>
            <a:ext cx="5203190" cy="14338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-50" dirty="0">
                <a:latin typeface="Trebuchet MS"/>
                <a:cs typeface="Trebuchet MS"/>
              </a:rPr>
              <a:t>70.</a:t>
            </a:r>
            <a:endParaRPr sz="1100">
              <a:latin typeface="Trebuchet MS"/>
              <a:cs typeface="Trebuchet MS"/>
            </a:endParaRPr>
          </a:p>
          <a:p>
            <a:pPr marL="657860" marR="5080" indent="-215900">
              <a:lnSpc>
                <a:spcPct val="120000"/>
              </a:lnSpc>
              <a:buAutoNum type="alphaLcPeriod"/>
              <a:tabLst>
                <a:tab pos="658495" algn="l"/>
              </a:tabLst>
            </a:pPr>
            <a:r>
              <a:rPr sz="1100" spc="-10" dirty="0">
                <a:latin typeface="Trebuchet MS"/>
                <a:cs typeface="Trebuchet MS"/>
              </a:rPr>
              <a:t>Does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35" dirty="0">
                <a:latin typeface="Trebuchet MS"/>
                <a:cs typeface="Trebuchet MS"/>
              </a:rPr>
              <a:t>have </a:t>
            </a:r>
            <a:r>
              <a:rPr sz="1100" spc="-40" dirty="0">
                <a:latin typeface="Trebuchet MS"/>
                <a:cs typeface="Trebuchet MS"/>
              </a:rPr>
              <a:t>a </a:t>
            </a:r>
            <a:r>
              <a:rPr sz="1100" spc="-30" dirty="0">
                <a:latin typeface="Trebuchet MS"/>
                <a:cs typeface="Trebuchet MS"/>
              </a:rPr>
              <a:t>history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50" dirty="0">
                <a:latin typeface="Trebuchet MS"/>
                <a:cs typeface="Trebuchet MS"/>
              </a:rPr>
              <a:t>“stinger” </a:t>
            </a:r>
            <a:r>
              <a:rPr sz="1100" spc="-35" dirty="0">
                <a:latin typeface="Trebuchet MS"/>
                <a:cs typeface="Trebuchet MS"/>
              </a:rPr>
              <a:t>(also </a:t>
            </a:r>
            <a:r>
              <a:rPr sz="1100" spc="-20" dirty="0">
                <a:latin typeface="Trebuchet MS"/>
                <a:cs typeface="Trebuchet MS"/>
              </a:rPr>
              <a:t>known as </a:t>
            </a:r>
            <a:r>
              <a:rPr sz="1100" spc="-40" dirty="0">
                <a:latin typeface="Trebuchet MS"/>
                <a:cs typeface="Trebuchet MS"/>
              </a:rPr>
              <a:t>burner, </a:t>
            </a:r>
            <a:r>
              <a:rPr sz="1100" spc="-35" dirty="0">
                <a:latin typeface="Trebuchet MS"/>
                <a:cs typeface="Trebuchet MS"/>
              </a:rPr>
              <a:t>nerve  pinch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45" dirty="0">
                <a:latin typeface="Trebuchet MS"/>
                <a:cs typeface="Trebuchet MS"/>
              </a:rPr>
              <a:t>brachial </a:t>
            </a:r>
            <a:r>
              <a:rPr sz="1100" spc="-35" dirty="0">
                <a:latin typeface="Trebuchet MS"/>
                <a:cs typeface="Trebuchet MS"/>
              </a:rPr>
              <a:t>plexus</a:t>
            </a:r>
            <a:r>
              <a:rPr sz="1100" spc="-20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injuries)?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tabLst>
                <a:tab pos="15182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rebuchet MS"/>
              <a:cs typeface="Trebuchet MS"/>
            </a:endParaRPr>
          </a:p>
          <a:p>
            <a:pPr marL="657860" indent="-216535">
              <a:lnSpc>
                <a:spcPct val="100000"/>
              </a:lnSpc>
              <a:spcBef>
                <a:spcPts val="5"/>
              </a:spcBef>
              <a:buAutoNum type="alphaLcPeriod" startAt="2"/>
              <a:tabLst>
                <a:tab pos="658495" algn="l"/>
              </a:tabLst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65" dirty="0">
                <a:latin typeface="Trebuchet MS"/>
                <a:cs typeface="Trebuchet MS"/>
              </a:rPr>
              <a:t>YES,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40" dirty="0">
                <a:latin typeface="Trebuchet MS"/>
                <a:cs typeface="Trebuchet MS"/>
              </a:rPr>
              <a:t>describe the</a:t>
            </a:r>
            <a:r>
              <a:rPr sz="1100" spc="-20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history: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20798" y="4885469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0798" y="5086643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0798" y="5287816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93222" y="5686816"/>
            <a:ext cx="5201920" cy="143319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100" spc="-50" dirty="0">
                <a:latin typeface="Trebuchet MS"/>
                <a:cs typeface="Trebuchet MS"/>
              </a:rPr>
              <a:t>71.</a:t>
            </a:r>
            <a:endParaRPr sz="1100">
              <a:latin typeface="Trebuchet MS"/>
              <a:cs typeface="Trebuchet MS"/>
            </a:endParaRPr>
          </a:p>
          <a:p>
            <a:pPr marL="657860" indent="-216535">
              <a:lnSpc>
                <a:spcPct val="100000"/>
              </a:lnSpc>
              <a:spcBef>
                <a:spcPts val="260"/>
              </a:spcBef>
              <a:buAutoNum type="alphaLcPeriod"/>
              <a:tabLst>
                <a:tab pos="658495" algn="l"/>
              </a:tabLst>
            </a:pPr>
            <a:r>
              <a:rPr sz="1100" spc="-30" dirty="0">
                <a:latin typeface="Trebuchet MS"/>
                <a:cs typeface="Trebuchet MS"/>
              </a:rPr>
              <a:t>Had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ever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sustained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previous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neck/spinal</a:t>
            </a:r>
            <a:r>
              <a:rPr sz="1100" i="1" spc="-75" dirty="0">
                <a:latin typeface="Trebuchet MS"/>
                <a:cs typeface="Trebuchet MS"/>
              </a:rPr>
              <a:t> </a:t>
            </a:r>
            <a:r>
              <a:rPr sz="1100" i="1" spc="-70" dirty="0">
                <a:latin typeface="Trebuchet MS"/>
                <a:cs typeface="Trebuchet MS"/>
              </a:rPr>
              <a:t>injury </a:t>
            </a:r>
            <a:r>
              <a:rPr sz="1100" spc="-15" dirty="0">
                <a:latin typeface="Trebuchet MS"/>
                <a:cs typeface="Trebuchet MS"/>
              </a:rPr>
              <a:t>before?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spcBef>
                <a:spcPts val="5"/>
              </a:spcBef>
              <a:tabLst>
                <a:tab pos="15182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rebuchet MS"/>
              <a:cs typeface="Trebuchet MS"/>
            </a:endParaRPr>
          </a:p>
          <a:p>
            <a:pPr marL="657860" marR="5080" indent="-215900">
              <a:lnSpc>
                <a:spcPct val="120000"/>
              </a:lnSpc>
              <a:buAutoNum type="alphaLcPeriod" startAt="2"/>
              <a:tabLst>
                <a:tab pos="658495" algn="l"/>
              </a:tabLst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65" dirty="0">
                <a:latin typeface="Trebuchet MS"/>
                <a:cs typeface="Trebuchet MS"/>
              </a:rPr>
              <a:t>YES,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35" dirty="0">
                <a:latin typeface="Trebuchet MS"/>
                <a:cs typeface="Trebuchet MS"/>
              </a:rPr>
              <a:t>please </a:t>
            </a:r>
            <a:r>
              <a:rPr sz="1100" spc="-30" dirty="0">
                <a:latin typeface="Trebuchet MS"/>
                <a:cs typeface="Trebuchet MS"/>
              </a:rPr>
              <a:t>provide </a:t>
            </a:r>
            <a:r>
              <a:rPr sz="1100" spc="-45" dirty="0">
                <a:latin typeface="Trebuchet MS"/>
                <a:cs typeface="Trebuchet MS"/>
              </a:rPr>
              <a:t>details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nature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40" dirty="0">
                <a:latin typeface="Trebuchet MS"/>
                <a:cs typeface="Trebuchet MS"/>
              </a:rPr>
              <a:t>circumstances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5" dirty="0">
                <a:latin typeface="Trebuchet MS"/>
                <a:cs typeface="Trebuchet MS"/>
              </a:rPr>
              <a:t>the </a:t>
            </a:r>
            <a:r>
              <a:rPr sz="1100" spc="2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previous </a:t>
            </a:r>
            <a:r>
              <a:rPr sz="1100" spc="-50" dirty="0">
                <a:latin typeface="Trebuchet MS"/>
                <a:cs typeface="Trebuchet MS"/>
              </a:rPr>
              <a:t>neck/spinal</a:t>
            </a:r>
            <a:r>
              <a:rPr sz="1100" spc="-12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injury: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20841" y="7300297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0841" y="7502231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0841" y="7703404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29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8455" cy="2287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rebuchet MS"/>
              <a:cs typeface="Trebuchet MS"/>
            </a:endParaRPr>
          </a:p>
          <a:p>
            <a:pPr marL="872490" marR="5080" indent="-215900" algn="just">
              <a:lnSpc>
                <a:spcPct val="120200"/>
              </a:lnSpc>
              <a:buAutoNum type="alphaLcPeriod" startAt="3"/>
              <a:tabLst>
                <a:tab pos="873125" algn="l"/>
              </a:tabLst>
            </a:pPr>
            <a:r>
              <a:rPr sz="1100" spc="-30" dirty="0">
                <a:latin typeface="Trebuchet MS"/>
                <a:cs typeface="Trebuchet MS"/>
              </a:rPr>
              <a:t>Had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player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ever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sustained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previous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i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SIGNIFICANT</a:t>
            </a:r>
            <a:r>
              <a:rPr sz="1100" i="1" spc="-55" dirty="0">
                <a:latin typeface="Trebuchet MS"/>
                <a:cs typeface="Trebuchet MS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neck/spinal</a:t>
            </a:r>
            <a:r>
              <a:rPr sz="1100" i="1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injury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(that  </a:t>
            </a:r>
            <a:r>
              <a:rPr sz="1100" spc="-35" dirty="0">
                <a:latin typeface="Trebuchet MS"/>
                <a:cs typeface="Trebuchet MS"/>
              </a:rPr>
              <a:t>is requiring hospital </a:t>
            </a:r>
            <a:r>
              <a:rPr sz="1100" spc="-25" dirty="0">
                <a:latin typeface="Trebuchet MS"/>
                <a:cs typeface="Trebuchet MS"/>
              </a:rPr>
              <a:t>admission or scans </a:t>
            </a:r>
            <a:r>
              <a:rPr sz="1100" spc="15" dirty="0">
                <a:latin typeface="Trebuchet MS"/>
                <a:cs typeface="Trebuchet MS"/>
              </a:rPr>
              <a:t>(MRI </a:t>
            </a:r>
            <a:r>
              <a:rPr sz="1100" spc="-20" dirty="0">
                <a:latin typeface="Trebuchet MS"/>
                <a:cs typeface="Trebuchet MS"/>
              </a:rPr>
              <a:t>or </a:t>
            </a:r>
            <a:r>
              <a:rPr sz="1100" spc="-80" dirty="0">
                <a:latin typeface="Trebuchet MS"/>
                <a:cs typeface="Trebuchet MS"/>
              </a:rPr>
              <a:t>CT </a:t>
            </a:r>
            <a:r>
              <a:rPr sz="1100" spc="-55" dirty="0">
                <a:latin typeface="Trebuchet MS"/>
                <a:cs typeface="Trebuchet MS"/>
              </a:rPr>
              <a:t>scan), </a:t>
            </a:r>
            <a:r>
              <a:rPr sz="1100" spc="-35" dirty="0">
                <a:latin typeface="Trebuchet MS"/>
                <a:cs typeface="Trebuchet MS"/>
              </a:rPr>
              <a:t>with </a:t>
            </a:r>
            <a:r>
              <a:rPr sz="1100" spc="-25" dirty="0">
                <a:latin typeface="Trebuchet MS"/>
                <a:cs typeface="Trebuchet MS"/>
              </a:rPr>
              <a:t>prolonged  </a:t>
            </a:r>
            <a:r>
              <a:rPr sz="1100" spc="-20" dirty="0">
                <a:latin typeface="Trebuchet MS"/>
                <a:cs typeface="Trebuchet MS"/>
              </a:rPr>
              <a:t>symptoms </a:t>
            </a:r>
            <a:r>
              <a:rPr sz="1100" spc="-35" dirty="0">
                <a:latin typeface="Trebuchet MS"/>
                <a:cs typeface="Trebuchet MS"/>
              </a:rPr>
              <a:t>for </a:t>
            </a:r>
            <a:r>
              <a:rPr sz="1100" spc="-30" dirty="0">
                <a:latin typeface="Trebuchet MS"/>
                <a:cs typeface="Trebuchet MS"/>
              </a:rPr>
              <a:t>over </a:t>
            </a:r>
            <a:r>
              <a:rPr sz="1100" spc="-10" dirty="0">
                <a:latin typeface="Trebuchet MS"/>
                <a:cs typeface="Trebuchet MS"/>
              </a:rPr>
              <a:t>1 </a:t>
            </a:r>
            <a:r>
              <a:rPr sz="1100" spc="-35" dirty="0">
                <a:latin typeface="Trebuchet MS"/>
                <a:cs typeface="Trebuchet MS"/>
              </a:rPr>
              <a:t>month, associated with </a:t>
            </a:r>
            <a:r>
              <a:rPr sz="1100" spc="-30" dirty="0">
                <a:latin typeface="Trebuchet MS"/>
                <a:cs typeface="Trebuchet MS"/>
              </a:rPr>
              <a:t>arm </a:t>
            </a:r>
            <a:r>
              <a:rPr sz="1100" spc="-20" dirty="0">
                <a:latin typeface="Trebuchet MS"/>
                <a:cs typeface="Trebuchet MS"/>
              </a:rPr>
              <a:t>symptoms or </a:t>
            </a:r>
            <a:r>
              <a:rPr sz="1100" spc="-35" dirty="0">
                <a:latin typeface="Trebuchet MS"/>
                <a:cs typeface="Trebuchet MS"/>
              </a:rPr>
              <a:t>preventing  </a:t>
            </a:r>
            <a:r>
              <a:rPr sz="1100" spc="-40" dirty="0">
                <a:latin typeface="Trebuchet MS"/>
                <a:cs typeface="Trebuchet MS"/>
              </a:rPr>
              <a:t>play </a:t>
            </a:r>
            <a:r>
              <a:rPr sz="1100" spc="-35" dirty="0">
                <a:latin typeface="Trebuchet MS"/>
                <a:cs typeface="Trebuchet MS"/>
              </a:rPr>
              <a:t>for </a:t>
            </a:r>
            <a:r>
              <a:rPr sz="1100" spc="-25" dirty="0">
                <a:latin typeface="Trebuchet MS"/>
                <a:cs typeface="Trebuchet MS"/>
              </a:rPr>
              <a:t>more </a:t>
            </a:r>
            <a:r>
              <a:rPr sz="1100" spc="-30" dirty="0">
                <a:latin typeface="Trebuchet MS"/>
                <a:cs typeface="Trebuchet MS"/>
              </a:rPr>
              <a:t>than </a:t>
            </a:r>
            <a:r>
              <a:rPr sz="1100" spc="-10" dirty="0">
                <a:latin typeface="Trebuchet MS"/>
                <a:cs typeface="Trebuchet MS"/>
              </a:rPr>
              <a:t>2</a:t>
            </a:r>
            <a:r>
              <a:rPr sz="1100" spc="-25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weeks):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lphaLcPeriod" startAt="3"/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tabLst>
                <a:tab pos="1732914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rebuchet MS"/>
              <a:cs typeface="Trebuchet MS"/>
            </a:endParaRPr>
          </a:p>
          <a:p>
            <a:pPr marL="872490" marR="6350" indent="-215900" algn="just">
              <a:lnSpc>
                <a:spcPct val="120000"/>
              </a:lnSpc>
              <a:buAutoNum type="alphaLcPeriod" startAt="4"/>
              <a:tabLst>
                <a:tab pos="873125" algn="l"/>
              </a:tabLst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65" dirty="0">
                <a:latin typeface="Trebuchet MS"/>
                <a:cs typeface="Trebuchet MS"/>
              </a:rPr>
              <a:t>YES,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35" dirty="0">
                <a:latin typeface="Trebuchet MS"/>
                <a:cs typeface="Trebuchet MS"/>
              </a:rPr>
              <a:t>please </a:t>
            </a:r>
            <a:r>
              <a:rPr sz="1100" spc="-30" dirty="0">
                <a:latin typeface="Trebuchet MS"/>
                <a:cs typeface="Trebuchet MS"/>
              </a:rPr>
              <a:t>provide </a:t>
            </a:r>
            <a:r>
              <a:rPr sz="1100" spc="-45" dirty="0">
                <a:latin typeface="Trebuchet MS"/>
                <a:cs typeface="Trebuchet MS"/>
              </a:rPr>
              <a:t>details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nature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40" dirty="0">
                <a:latin typeface="Trebuchet MS"/>
                <a:cs typeface="Trebuchet MS"/>
              </a:rPr>
              <a:t>circumstances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5" dirty="0">
                <a:latin typeface="Trebuchet MS"/>
                <a:cs typeface="Trebuchet MS"/>
              </a:rPr>
              <a:t>the </a:t>
            </a:r>
            <a:r>
              <a:rPr sz="1100" spc="2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previous </a:t>
            </a:r>
            <a:r>
              <a:rPr sz="1100" spc="-30" dirty="0">
                <a:latin typeface="Trebuchet MS"/>
                <a:cs typeface="Trebuchet MS"/>
              </a:rPr>
              <a:t>SIGNIFICANT </a:t>
            </a:r>
            <a:r>
              <a:rPr sz="1100" spc="-45" dirty="0">
                <a:latin typeface="Trebuchet MS"/>
                <a:cs typeface="Trebuchet MS"/>
              </a:rPr>
              <a:t>neck/spinal</a:t>
            </a:r>
            <a:r>
              <a:rPr sz="1100" spc="-16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injury: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0779" y="2872267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0779" y="3073441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779" y="3275374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2969" y="3471665"/>
            <a:ext cx="4773930" cy="2239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marR="5080" indent="-215900" algn="just">
              <a:lnSpc>
                <a:spcPct val="120000"/>
              </a:lnSpc>
              <a:spcBef>
                <a:spcPts val="95"/>
              </a:spcBef>
              <a:buAutoNum type="alphaLcPeriod" startAt="5"/>
              <a:tabLst>
                <a:tab pos="228600" algn="l"/>
              </a:tabLst>
            </a:pPr>
            <a:r>
              <a:rPr sz="1100" spc="-30" dirty="0">
                <a:latin typeface="Trebuchet MS"/>
                <a:cs typeface="Trebuchet MS"/>
              </a:rPr>
              <a:t>Had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50" dirty="0">
                <a:latin typeface="Trebuchet MS"/>
                <a:cs typeface="Trebuchet MS"/>
              </a:rPr>
              <a:t>fully </a:t>
            </a:r>
            <a:r>
              <a:rPr sz="1100" spc="-40" dirty="0">
                <a:latin typeface="Trebuchet MS"/>
                <a:cs typeface="Trebuchet MS"/>
              </a:rPr>
              <a:t>recovered </a:t>
            </a:r>
            <a:r>
              <a:rPr sz="1100" spc="-35" dirty="0">
                <a:latin typeface="Trebuchet MS"/>
                <a:cs typeface="Trebuchet MS"/>
              </a:rPr>
              <a:t>from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0" dirty="0">
                <a:latin typeface="Trebuchet MS"/>
                <a:cs typeface="Trebuchet MS"/>
              </a:rPr>
              <a:t>previous SIGNIFICANT </a:t>
            </a:r>
            <a:r>
              <a:rPr sz="1100" spc="-50" dirty="0">
                <a:latin typeface="Trebuchet MS"/>
                <a:cs typeface="Trebuchet MS"/>
              </a:rPr>
              <a:t>neck/spinal  injury </a:t>
            </a:r>
            <a:r>
              <a:rPr sz="1100" spc="-35" dirty="0">
                <a:latin typeface="Trebuchet MS"/>
                <a:cs typeface="Trebuchet MS"/>
              </a:rPr>
              <a:t>before </a:t>
            </a:r>
            <a:r>
              <a:rPr sz="1100" spc="-40" dirty="0">
                <a:latin typeface="Trebuchet MS"/>
                <a:cs typeface="Trebuchet MS"/>
              </a:rPr>
              <a:t>starting the </a:t>
            </a:r>
            <a:r>
              <a:rPr sz="1100" spc="-45" dirty="0">
                <a:latin typeface="Trebuchet MS"/>
                <a:cs typeface="Trebuchet MS"/>
              </a:rPr>
              <a:t>match/training </a:t>
            </a:r>
            <a:r>
              <a:rPr sz="1100" spc="-20" dirty="0">
                <a:latin typeface="Trebuchet MS"/>
                <a:cs typeface="Trebuchet MS"/>
              </a:rPr>
              <a:t>session </a:t>
            </a:r>
            <a:r>
              <a:rPr sz="1100" spc="-35" dirty="0">
                <a:latin typeface="Trebuchet MS"/>
                <a:cs typeface="Trebuchet MS"/>
              </a:rPr>
              <a:t>in which </a:t>
            </a:r>
            <a:r>
              <a:rPr sz="1100" spc="-40" dirty="0">
                <a:latin typeface="Trebuchet MS"/>
                <a:cs typeface="Trebuchet MS"/>
              </a:rPr>
              <a:t>the current </a:t>
            </a:r>
            <a:r>
              <a:rPr sz="1100" spc="-50" dirty="0">
                <a:latin typeface="Trebuchet MS"/>
                <a:cs typeface="Trebuchet MS"/>
              </a:rPr>
              <a:t>injury 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sustained?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lphaLcPeriod" startAt="5"/>
            </a:pPr>
            <a:endParaRPr sz="155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tabLst>
                <a:tab pos="108839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Trebuchet MS"/>
            </a:endParaRPr>
          </a:p>
          <a:p>
            <a:pPr marL="227965" indent="-215900">
              <a:lnSpc>
                <a:spcPct val="100000"/>
              </a:lnSpc>
              <a:buAutoNum type="alphaLcPeriod" startAt="6"/>
              <a:tabLst>
                <a:tab pos="227965" algn="l"/>
                <a:tab pos="228600" algn="l"/>
              </a:tabLst>
            </a:pP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receive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treatment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previous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neck/spinal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injury?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rebuchet MS"/>
              <a:buAutoNum type="alphaLcPeriod" startAt="6"/>
            </a:pPr>
            <a:endParaRPr sz="155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tabLst>
                <a:tab pos="108839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227965" indent="-215900">
              <a:lnSpc>
                <a:spcPct val="100000"/>
              </a:lnSpc>
              <a:buAutoNum type="alphaLcPeriod" startAt="7"/>
              <a:tabLst>
                <a:tab pos="228600" algn="l"/>
              </a:tabLst>
            </a:pPr>
            <a:r>
              <a:rPr sz="1100" spc="-45" dirty="0">
                <a:latin typeface="Trebuchet MS"/>
                <a:cs typeface="Trebuchet MS"/>
              </a:rPr>
              <a:t>Briefly </a:t>
            </a:r>
            <a:r>
              <a:rPr sz="1100" spc="-40" dirty="0">
                <a:latin typeface="Trebuchet MS"/>
                <a:cs typeface="Trebuchet MS"/>
              </a:rPr>
              <a:t>describe the treatment</a:t>
            </a:r>
            <a:r>
              <a:rPr sz="1100" spc="-1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received: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20782" y="5892071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0782" y="6092470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0782" y="6294404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93206" y="6490695"/>
            <a:ext cx="5202555" cy="16357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-50" dirty="0">
                <a:latin typeface="Trebuchet MS"/>
                <a:cs typeface="Trebuchet MS"/>
              </a:rPr>
              <a:t>72.</a:t>
            </a:r>
            <a:endParaRPr sz="1100">
              <a:latin typeface="Trebuchet MS"/>
              <a:cs typeface="Trebuchet MS"/>
            </a:endParaRPr>
          </a:p>
          <a:p>
            <a:pPr marL="657860" marR="5080" indent="-215900">
              <a:lnSpc>
                <a:spcPct val="120000"/>
              </a:lnSpc>
              <a:buAutoNum type="alphaLcPeriod"/>
              <a:tabLst>
                <a:tab pos="658495" algn="l"/>
              </a:tabLst>
            </a:pPr>
            <a:r>
              <a:rPr sz="1100" spc="-30" dirty="0">
                <a:latin typeface="Trebuchet MS"/>
                <a:cs typeface="Trebuchet MS"/>
              </a:rPr>
              <a:t>Had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</a:t>
            </a:r>
            <a:r>
              <a:rPr sz="1100" spc="24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ever </a:t>
            </a:r>
            <a:r>
              <a:rPr sz="1100" spc="-30" dirty="0">
                <a:latin typeface="Trebuchet MS"/>
                <a:cs typeface="Trebuchet MS"/>
              </a:rPr>
              <a:t>sustained </a:t>
            </a:r>
            <a:r>
              <a:rPr sz="1100" spc="-40" dirty="0">
                <a:latin typeface="Trebuchet MS"/>
                <a:cs typeface="Trebuchet MS"/>
              </a:rPr>
              <a:t>a </a:t>
            </a:r>
            <a:r>
              <a:rPr sz="1100" spc="-30" dirty="0">
                <a:latin typeface="Trebuchet MS"/>
                <a:cs typeface="Trebuchet MS"/>
              </a:rPr>
              <a:t>previous </a:t>
            </a:r>
            <a:r>
              <a:rPr sz="1100" i="1" spc="-45" dirty="0">
                <a:latin typeface="Trebuchet MS"/>
                <a:cs typeface="Trebuchet MS"/>
              </a:rPr>
              <a:t>head/brain/concussion  </a:t>
            </a:r>
            <a:r>
              <a:rPr sz="1100" spc="-50" dirty="0">
                <a:latin typeface="Trebuchet MS"/>
                <a:cs typeface="Trebuchet MS"/>
              </a:rPr>
              <a:t>injury  </a:t>
            </a:r>
            <a:r>
              <a:rPr sz="1100" spc="-15" dirty="0">
                <a:latin typeface="Trebuchet MS"/>
                <a:cs typeface="Trebuchet MS"/>
              </a:rPr>
              <a:t>before?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lphaLcPeriod"/>
            </a:pPr>
            <a:endParaRPr sz="1550">
              <a:latin typeface="Trebuchet MS"/>
              <a:cs typeface="Trebuchet MS"/>
            </a:endParaRPr>
          </a:p>
          <a:p>
            <a:pPr marL="657860">
              <a:lnSpc>
                <a:spcPct val="100000"/>
              </a:lnSpc>
              <a:tabLst>
                <a:tab pos="1518285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rebuchet MS"/>
              <a:cs typeface="Trebuchet MS"/>
            </a:endParaRPr>
          </a:p>
          <a:p>
            <a:pPr marL="657860" marR="6350" indent="-215900">
              <a:lnSpc>
                <a:spcPct val="120000"/>
              </a:lnSpc>
              <a:spcBef>
                <a:spcPts val="5"/>
              </a:spcBef>
              <a:buAutoNum type="alphaLcPeriod" startAt="2"/>
              <a:tabLst>
                <a:tab pos="658495" algn="l"/>
              </a:tabLst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65" dirty="0">
                <a:latin typeface="Trebuchet MS"/>
                <a:cs typeface="Trebuchet MS"/>
              </a:rPr>
              <a:t>YES,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35" dirty="0">
                <a:latin typeface="Trebuchet MS"/>
                <a:cs typeface="Trebuchet MS"/>
              </a:rPr>
              <a:t>please </a:t>
            </a:r>
            <a:r>
              <a:rPr sz="1100" spc="-30" dirty="0">
                <a:latin typeface="Trebuchet MS"/>
                <a:cs typeface="Trebuchet MS"/>
              </a:rPr>
              <a:t>provide </a:t>
            </a:r>
            <a:r>
              <a:rPr sz="1100" spc="-45" dirty="0">
                <a:latin typeface="Trebuchet MS"/>
                <a:cs typeface="Trebuchet MS"/>
              </a:rPr>
              <a:t>details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nature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40" dirty="0">
                <a:latin typeface="Trebuchet MS"/>
                <a:cs typeface="Trebuchet MS"/>
              </a:rPr>
              <a:t>circumstances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5" dirty="0">
                <a:latin typeface="Trebuchet MS"/>
                <a:cs typeface="Trebuchet MS"/>
              </a:rPr>
              <a:t>the </a:t>
            </a:r>
            <a:r>
              <a:rPr sz="1100" spc="2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previous </a:t>
            </a:r>
            <a:r>
              <a:rPr sz="1100" spc="-40" dirty="0">
                <a:latin typeface="Trebuchet MS"/>
                <a:cs typeface="Trebuchet MS"/>
              </a:rPr>
              <a:t>head/brain/concussion</a:t>
            </a:r>
            <a:r>
              <a:rPr sz="1100" spc="-11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injury: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20811" y="8306899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0811" y="8508833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0811" y="8709232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30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717" y="9065514"/>
            <a:ext cx="5428615" cy="211454"/>
            <a:chOff x="1172717" y="9065514"/>
            <a:chExt cx="5428615" cy="211454"/>
          </a:xfrm>
        </p:grpSpPr>
        <p:sp>
          <p:nvSpPr>
            <p:cNvPr id="3" name="object 3"/>
            <p:cNvSpPr/>
            <p:nvPr/>
          </p:nvSpPr>
          <p:spPr>
            <a:xfrm>
              <a:off x="1172717" y="9065514"/>
              <a:ext cx="5428615" cy="6350"/>
            </a:xfrm>
            <a:custGeom>
              <a:avLst/>
              <a:gdLst/>
              <a:ahLst/>
              <a:cxnLst/>
              <a:rect l="l" t="t" r="r" b="b"/>
              <a:pathLst>
                <a:path w="5428615" h="6350">
                  <a:moveTo>
                    <a:pt x="54284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428487" y="6096"/>
                  </a:lnTo>
                  <a:lnTo>
                    <a:pt x="542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9076182"/>
              <a:ext cx="468630" cy="200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76527" y="640080"/>
            <a:ext cx="5493385" cy="8890"/>
          </a:xfrm>
          <a:custGeom>
            <a:avLst/>
            <a:gdLst/>
            <a:ahLst/>
            <a:cxnLst/>
            <a:rect l="l" t="t" r="r" b="b"/>
            <a:pathLst>
              <a:path w="5493384" h="8890">
                <a:moveTo>
                  <a:pt x="5493258" y="0"/>
                </a:moveTo>
                <a:lnTo>
                  <a:pt x="0" y="0"/>
                </a:lnTo>
                <a:lnTo>
                  <a:pt x="0" y="8381"/>
                </a:lnTo>
                <a:lnTo>
                  <a:pt x="5493258" y="8381"/>
                </a:lnTo>
                <a:lnTo>
                  <a:pt x="549325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305" y="403985"/>
            <a:ext cx="5417185" cy="2086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Trebuchet MS"/>
                <a:cs typeface="Trebuchet MS"/>
              </a:rPr>
              <a:t>Serious </a:t>
            </a:r>
            <a:r>
              <a:rPr sz="1000" spc="-40" dirty="0">
                <a:latin typeface="Trebuchet MS"/>
                <a:cs typeface="Trebuchet MS"/>
              </a:rPr>
              <a:t>Injury </a:t>
            </a:r>
            <a:r>
              <a:rPr sz="1000" spc="-25" dirty="0">
                <a:latin typeface="Trebuchet MS"/>
                <a:cs typeface="Trebuchet MS"/>
              </a:rPr>
              <a:t>Report </a:t>
            </a:r>
            <a:r>
              <a:rPr sz="1000" spc="-30" dirty="0">
                <a:latin typeface="Trebuchet MS"/>
                <a:cs typeface="Trebuchet MS"/>
              </a:rPr>
              <a:t>Follow‐Up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Questionnaire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rebuchet MS"/>
              <a:cs typeface="Trebuchet MS"/>
            </a:endParaRPr>
          </a:p>
          <a:p>
            <a:pPr marL="872490" marR="5080" indent="-215900" algn="just">
              <a:lnSpc>
                <a:spcPct val="120000"/>
              </a:lnSpc>
              <a:buAutoNum type="alphaLcPeriod" startAt="3"/>
              <a:tabLst>
                <a:tab pos="873125" algn="l"/>
              </a:tabLst>
            </a:pPr>
            <a:r>
              <a:rPr sz="1100" spc="-30" dirty="0">
                <a:latin typeface="Trebuchet MS"/>
                <a:cs typeface="Trebuchet MS"/>
              </a:rPr>
              <a:t>Had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</a:t>
            </a:r>
            <a:r>
              <a:rPr sz="1100" spc="-40" dirty="0">
                <a:latin typeface="Trebuchet MS"/>
                <a:cs typeface="Trebuchet MS"/>
              </a:rPr>
              <a:t>ever </a:t>
            </a:r>
            <a:r>
              <a:rPr sz="1100" spc="-30" dirty="0">
                <a:latin typeface="Trebuchet MS"/>
                <a:cs typeface="Trebuchet MS"/>
              </a:rPr>
              <a:t>sustained </a:t>
            </a:r>
            <a:r>
              <a:rPr sz="1100" spc="-40" dirty="0">
                <a:latin typeface="Trebuchet MS"/>
                <a:cs typeface="Trebuchet MS"/>
              </a:rPr>
              <a:t>a </a:t>
            </a:r>
            <a:r>
              <a:rPr sz="1100" spc="-25" dirty="0">
                <a:latin typeface="Trebuchet MS"/>
                <a:cs typeface="Trebuchet MS"/>
              </a:rPr>
              <a:t>previous </a:t>
            </a:r>
            <a:r>
              <a:rPr sz="1100" i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SIGNIFICANT</a:t>
            </a:r>
            <a:r>
              <a:rPr sz="1100" i="1" spc="-140" dirty="0">
                <a:latin typeface="Trebuchet MS"/>
                <a:cs typeface="Trebuchet MS"/>
              </a:rPr>
              <a:t> </a:t>
            </a:r>
            <a:r>
              <a:rPr sz="1100" i="1" spc="-45" dirty="0">
                <a:latin typeface="Trebuchet MS"/>
                <a:cs typeface="Trebuchet MS"/>
              </a:rPr>
              <a:t>head/brain/concussion 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45" dirty="0">
                <a:latin typeface="Trebuchet MS"/>
                <a:cs typeface="Trebuchet MS"/>
              </a:rPr>
              <a:t>(with </a:t>
            </a:r>
            <a:r>
              <a:rPr sz="1100" spc="-25" dirty="0">
                <a:latin typeface="Trebuchet MS"/>
                <a:cs typeface="Trebuchet MS"/>
              </a:rPr>
              <a:t>symptoms </a:t>
            </a:r>
            <a:r>
              <a:rPr sz="1100" spc="-40" dirty="0">
                <a:latin typeface="Trebuchet MS"/>
                <a:cs typeface="Trebuchet MS"/>
              </a:rPr>
              <a:t>lasting </a:t>
            </a:r>
            <a:r>
              <a:rPr sz="1100" spc="-25" dirty="0">
                <a:latin typeface="Trebuchet MS"/>
                <a:cs typeface="Trebuchet MS"/>
              </a:rPr>
              <a:t>more </a:t>
            </a:r>
            <a:r>
              <a:rPr sz="1100" spc="-30" dirty="0">
                <a:latin typeface="Trebuchet MS"/>
                <a:cs typeface="Trebuchet MS"/>
              </a:rPr>
              <a:t>than </a:t>
            </a:r>
            <a:r>
              <a:rPr sz="1100" spc="-10" dirty="0">
                <a:latin typeface="Trebuchet MS"/>
                <a:cs typeface="Trebuchet MS"/>
              </a:rPr>
              <a:t>3 </a:t>
            </a:r>
            <a:r>
              <a:rPr sz="1100" spc="-30" dirty="0">
                <a:latin typeface="Trebuchet MS"/>
                <a:cs typeface="Trebuchet MS"/>
              </a:rPr>
              <a:t>weeks </a:t>
            </a:r>
            <a:r>
              <a:rPr sz="1100" spc="-20" dirty="0">
                <a:latin typeface="Trebuchet MS"/>
                <a:cs typeface="Trebuchet MS"/>
              </a:rPr>
              <a:t>or </a:t>
            </a:r>
            <a:r>
              <a:rPr sz="1100" spc="-35" dirty="0">
                <a:latin typeface="Trebuchet MS"/>
                <a:cs typeface="Trebuchet MS"/>
              </a:rPr>
              <a:t>requiring hospital  </a:t>
            </a:r>
            <a:r>
              <a:rPr sz="1100" spc="-25" dirty="0">
                <a:latin typeface="Trebuchet MS"/>
                <a:cs typeface="Trebuchet MS"/>
              </a:rPr>
              <a:t>admission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scans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(MRI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or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CT </a:t>
            </a:r>
            <a:r>
              <a:rPr sz="1100" spc="-55" dirty="0">
                <a:latin typeface="Trebuchet MS"/>
                <a:cs typeface="Trebuchet MS"/>
              </a:rPr>
              <a:t>scan)):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lphaLcPeriod" startAt="3"/>
            </a:pPr>
            <a:endParaRPr sz="1550">
              <a:latin typeface="Trebuchet MS"/>
              <a:cs typeface="Trebuchet MS"/>
            </a:endParaRPr>
          </a:p>
          <a:p>
            <a:pPr marL="872490">
              <a:lnSpc>
                <a:spcPct val="100000"/>
              </a:lnSpc>
              <a:spcBef>
                <a:spcPts val="5"/>
              </a:spcBef>
              <a:tabLst>
                <a:tab pos="1732914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rebuchet MS"/>
              <a:cs typeface="Trebuchet MS"/>
            </a:endParaRPr>
          </a:p>
          <a:p>
            <a:pPr marL="872490" marR="5080" indent="-215900" algn="just">
              <a:lnSpc>
                <a:spcPct val="120000"/>
              </a:lnSpc>
              <a:buAutoNum type="alphaLcPeriod" startAt="4"/>
              <a:tabLst>
                <a:tab pos="873125" algn="l"/>
              </a:tabLst>
            </a:pPr>
            <a:r>
              <a:rPr sz="1100" spc="-45" dirty="0">
                <a:latin typeface="Trebuchet MS"/>
                <a:cs typeface="Trebuchet MS"/>
              </a:rPr>
              <a:t>If </a:t>
            </a:r>
            <a:r>
              <a:rPr sz="1100" spc="-65" dirty="0">
                <a:latin typeface="Trebuchet MS"/>
                <a:cs typeface="Trebuchet MS"/>
              </a:rPr>
              <a:t>YES, </a:t>
            </a:r>
            <a:r>
              <a:rPr sz="1100" spc="-30" dirty="0">
                <a:latin typeface="Trebuchet MS"/>
                <a:cs typeface="Trebuchet MS"/>
              </a:rPr>
              <a:t>then </a:t>
            </a:r>
            <a:r>
              <a:rPr sz="1100" spc="-35" dirty="0">
                <a:latin typeface="Trebuchet MS"/>
                <a:cs typeface="Trebuchet MS"/>
              </a:rPr>
              <a:t>please </a:t>
            </a:r>
            <a:r>
              <a:rPr sz="1100" spc="-30" dirty="0">
                <a:latin typeface="Trebuchet MS"/>
                <a:cs typeface="Trebuchet MS"/>
              </a:rPr>
              <a:t>provide </a:t>
            </a:r>
            <a:r>
              <a:rPr sz="1100" spc="-45" dirty="0">
                <a:latin typeface="Trebuchet MS"/>
                <a:cs typeface="Trebuchet MS"/>
              </a:rPr>
              <a:t>details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5" dirty="0">
                <a:latin typeface="Trebuchet MS"/>
                <a:cs typeface="Trebuchet MS"/>
              </a:rPr>
              <a:t>nature </a:t>
            </a:r>
            <a:r>
              <a:rPr sz="1100" spc="-25" dirty="0">
                <a:latin typeface="Trebuchet MS"/>
                <a:cs typeface="Trebuchet MS"/>
              </a:rPr>
              <a:t>and </a:t>
            </a:r>
            <a:r>
              <a:rPr sz="1100" spc="-40" dirty="0">
                <a:latin typeface="Trebuchet MS"/>
                <a:cs typeface="Trebuchet MS"/>
              </a:rPr>
              <a:t>circumstances </a:t>
            </a:r>
            <a:r>
              <a:rPr sz="1100" spc="-35" dirty="0">
                <a:latin typeface="Trebuchet MS"/>
                <a:cs typeface="Trebuchet MS"/>
              </a:rPr>
              <a:t>of </a:t>
            </a:r>
            <a:r>
              <a:rPr sz="1100" spc="-45" dirty="0">
                <a:latin typeface="Trebuchet MS"/>
                <a:cs typeface="Trebuchet MS"/>
              </a:rPr>
              <a:t>the </a:t>
            </a:r>
            <a:r>
              <a:rPr sz="1100" spc="2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previous </a:t>
            </a:r>
            <a:r>
              <a:rPr sz="1100" spc="-30" dirty="0">
                <a:latin typeface="Trebuchet MS"/>
                <a:cs typeface="Trebuchet MS"/>
              </a:rPr>
              <a:t>SIGNIFICANT </a:t>
            </a:r>
            <a:r>
              <a:rPr sz="1100" spc="-40" dirty="0">
                <a:latin typeface="Trebuchet MS"/>
                <a:cs typeface="Trebuchet MS"/>
              </a:rPr>
              <a:t>head/brain/concussion</a:t>
            </a:r>
            <a:r>
              <a:rPr sz="1100" spc="-15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injury: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0765" y="2671116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0765" y="2872289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765" y="3073463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2955" y="3270556"/>
            <a:ext cx="4773295" cy="2440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965" marR="5080" indent="-215900" algn="just">
              <a:lnSpc>
                <a:spcPct val="120000"/>
              </a:lnSpc>
              <a:spcBef>
                <a:spcPts val="90"/>
              </a:spcBef>
              <a:buAutoNum type="alphaLcPeriod" startAt="5"/>
              <a:tabLst>
                <a:tab pos="228600" algn="l"/>
              </a:tabLst>
            </a:pPr>
            <a:r>
              <a:rPr sz="1100" spc="-30" dirty="0">
                <a:latin typeface="Trebuchet MS"/>
                <a:cs typeface="Trebuchet MS"/>
              </a:rPr>
              <a:t>Had </a:t>
            </a:r>
            <a:r>
              <a:rPr sz="1100" spc="-40" dirty="0">
                <a:latin typeface="Trebuchet MS"/>
                <a:cs typeface="Trebuchet MS"/>
              </a:rPr>
              <a:t>the player </a:t>
            </a:r>
            <a:r>
              <a:rPr sz="1100" spc="-55" dirty="0">
                <a:latin typeface="Trebuchet MS"/>
                <a:cs typeface="Trebuchet MS"/>
              </a:rPr>
              <a:t>fully </a:t>
            </a:r>
            <a:r>
              <a:rPr sz="1100" spc="-35" dirty="0">
                <a:latin typeface="Trebuchet MS"/>
                <a:cs typeface="Trebuchet MS"/>
              </a:rPr>
              <a:t>recovered </a:t>
            </a:r>
            <a:r>
              <a:rPr sz="1100" spc="-30" dirty="0">
                <a:latin typeface="Trebuchet MS"/>
                <a:cs typeface="Trebuchet MS"/>
              </a:rPr>
              <a:t>from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30" dirty="0">
                <a:latin typeface="Trebuchet MS"/>
                <a:cs typeface="Trebuchet MS"/>
              </a:rPr>
              <a:t>previous SIGNIFICANT  </a:t>
            </a:r>
            <a:r>
              <a:rPr sz="1100" spc="-40" dirty="0">
                <a:latin typeface="Trebuchet MS"/>
                <a:cs typeface="Trebuchet MS"/>
              </a:rPr>
              <a:t>head/brain/concussion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35" dirty="0">
                <a:latin typeface="Trebuchet MS"/>
                <a:cs typeface="Trebuchet MS"/>
              </a:rPr>
              <a:t>before </a:t>
            </a:r>
            <a:r>
              <a:rPr sz="1100" spc="-40" dirty="0">
                <a:latin typeface="Trebuchet MS"/>
                <a:cs typeface="Trebuchet MS"/>
              </a:rPr>
              <a:t>starting the </a:t>
            </a:r>
            <a:r>
              <a:rPr sz="1100" spc="-45" dirty="0">
                <a:latin typeface="Trebuchet MS"/>
                <a:cs typeface="Trebuchet MS"/>
              </a:rPr>
              <a:t>match/training </a:t>
            </a:r>
            <a:r>
              <a:rPr sz="1100" spc="-20" dirty="0">
                <a:latin typeface="Trebuchet MS"/>
                <a:cs typeface="Trebuchet MS"/>
              </a:rPr>
              <a:t>session </a:t>
            </a:r>
            <a:r>
              <a:rPr sz="1100" spc="-35" dirty="0">
                <a:latin typeface="Trebuchet MS"/>
                <a:cs typeface="Trebuchet MS"/>
              </a:rPr>
              <a:t>in  which </a:t>
            </a:r>
            <a:r>
              <a:rPr sz="1100" spc="-40" dirty="0">
                <a:latin typeface="Trebuchet MS"/>
                <a:cs typeface="Trebuchet MS"/>
              </a:rPr>
              <a:t>the current </a:t>
            </a:r>
            <a:r>
              <a:rPr sz="1100" spc="-50" dirty="0">
                <a:latin typeface="Trebuchet MS"/>
                <a:cs typeface="Trebuchet MS"/>
              </a:rPr>
              <a:t>injury </a:t>
            </a:r>
            <a:r>
              <a:rPr sz="1100" spc="-25" dirty="0">
                <a:latin typeface="Trebuchet MS"/>
                <a:cs typeface="Trebuchet MS"/>
              </a:rPr>
              <a:t>was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sustained?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lphaLcPeriod" startAt="5"/>
            </a:pPr>
            <a:endParaRPr sz="160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tabLst>
                <a:tab pos="108839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50">
              <a:latin typeface="Trebuchet MS"/>
              <a:cs typeface="Trebuchet MS"/>
            </a:endParaRPr>
          </a:p>
          <a:p>
            <a:pPr marL="227965" marR="5080" indent="-215900" algn="just">
              <a:lnSpc>
                <a:spcPct val="120500"/>
              </a:lnSpc>
              <a:spcBef>
                <a:spcPts val="5"/>
              </a:spcBef>
              <a:buAutoNum type="alphaLcPeriod" startAt="6"/>
              <a:tabLst>
                <a:tab pos="228600" algn="l"/>
              </a:tabLst>
            </a:pPr>
            <a:r>
              <a:rPr sz="1100" spc="-20" dirty="0">
                <a:latin typeface="Trebuchet MS"/>
                <a:cs typeface="Trebuchet MS"/>
              </a:rPr>
              <a:t>Did</a:t>
            </a:r>
            <a:r>
              <a:rPr sz="1100" spc="2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player receive </a:t>
            </a:r>
            <a:r>
              <a:rPr sz="1100" spc="-40" dirty="0">
                <a:latin typeface="Trebuchet MS"/>
                <a:cs typeface="Trebuchet MS"/>
              </a:rPr>
              <a:t>treatment </a:t>
            </a:r>
            <a:r>
              <a:rPr sz="1100" spc="-35" dirty="0">
                <a:latin typeface="Trebuchet MS"/>
                <a:cs typeface="Trebuchet MS"/>
              </a:rPr>
              <a:t>for </a:t>
            </a:r>
            <a:r>
              <a:rPr sz="1100" spc="-40" dirty="0">
                <a:latin typeface="Trebuchet MS"/>
                <a:cs typeface="Trebuchet MS"/>
              </a:rPr>
              <a:t>the </a:t>
            </a:r>
            <a:r>
              <a:rPr sz="1100" spc="-25" dirty="0">
                <a:latin typeface="Trebuchet MS"/>
                <a:cs typeface="Trebuchet MS"/>
              </a:rPr>
              <a:t>previous </a:t>
            </a:r>
            <a:r>
              <a:rPr sz="1100" spc="-30" dirty="0">
                <a:latin typeface="Trebuchet MS"/>
                <a:cs typeface="Trebuchet MS"/>
              </a:rPr>
              <a:t>SIGNIFICANT  </a:t>
            </a:r>
            <a:r>
              <a:rPr sz="1100" spc="-40" dirty="0">
                <a:latin typeface="Trebuchet MS"/>
                <a:cs typeface="Trebuchet MS"/>
              </a:rPr>
              <a:t>head/brain/concussion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injury?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AutoNum type="alphaLcPeriod" startAt="6"/>
            </a:pPr>
            <a:endParaRPr sz="1550">
              <a:latin typeface="Trebuchet MS"/>
              <a:cs typeface="Trebuchet MS"/>
            </a:endParaRPr>
          </a:p>
          <a:p>
            <a:pPr marL="227965">
              <a:lnSpc>
                <a:spcPct val="100000"/>
              </a:lnSpc>
              <a:tabLst>
                <a:tab pos="1088390" algn="l"/>
              </a:tabLst>
            </a:pP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75" dirty="0">
                <a:latin typeface="UnDotum"/>
                <a:cs typeface="UnDotum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Yes	</a:t>
            </a:r>
            <a:r>
              <a:rPr sz="1100" spc="135" dirty="0">
                <a:latin typeface="UnDotum"/>
                <a:cs typeface="UnDotum"/>
              </a:rPr>
              <a:t></a:t>
            </a:r>
            <a:r>
              <a:rPr sz="1100" spc="-80" dirty="0">
                <a:latin typeface="UnDotum"/>
                <a:cs typeface="UnDotum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No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rebuchet MS"/>
              <a:cs typeface="Trebuchet MS"/>
            </a:endParaRPr>
          </a:p>
          <a:p>
            <a:pPr marL="227965" indent="-215900">
              <a:lnSpc>
                <a:spcPct val="100000"/>
              </a:lnSpc>
              <a:buAutoNum type="alphaLcPeriod" startAt="7"/>
              <a:tabLst>
                <a:tab pos="228600" algn="l"/>
              </a:tabLst>
            </a:pPr>
            <a:r>
              <a:rPr sz="1100" spc="-45" dirty="0">
                <a:latin typeface="Trebuchet MS"/>
                <a:cs typeface="Trebuchet MS"/>
              </a:rPr>
              <a:t>Briefly </a:t>
            </a:r>
            <a:r>
              <a:rPr sz="1100" spc="-40" dirty="0">
                <a:latin typeface="Trebuchet MS"/>
                <a:cs typeface="Trebuchet MS"/>
              </a:rPr>
              <a:t>describe the treatment</a:t>
            </a:r>
            <a:r>
              <a:rPr sz="1100" spc="-17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received: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20811" y="5892116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0811" y="6092515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0811" y="6294449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365" y="0"/>
                </a:lnTo>
              </a:path>
            </a:pathLst>
          </a:custGeom>
          <a:ln w="92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r>
              <a:rPr b="1" spc="-65" dirty="0"/>
              <a:t>31 </a:t>
            </a:r>
            <a:r>
              <a:rPr b="1" spc="-100" dirty="0"/>
              <a:t>|</a:t>
            </a:r>
            <a:r>
              <a:rPr b="1" spc="-114" dirty="0"/>
              <a:t> </a:t>
            </a:r>
            <a:r>
              <a:rPr spc="180" dirty="0">
                <a:solidFill>
                  <a:srgbClr val="7F7F7F"/>
                </a:solidFill>
                <a:latin typeface="Trebuchet MS"/>
                <a:cs typeface="Trebuchet MS"/>
              </a:rPr>
              <a:t>Page</a:t>
            </a:r>
            <a:r>
              <a:rPr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9240773"/>
            <a:ext cx="5981700" cy="6350"/>
          </a:xfrm>
          <a:custGeom>
            <a:avLst/>
            <a:gdLst/>
            <a:ahLst/>
            <a:cxnLst/>
            <a:rect l="l" t="t" r="r" b="b"/>
            <a:pathLst>
              <a:path w="5981700" h="6350">
                <a:moveTo>
                  <a:pt x="5981700" y="0"/>
                </a:moveTo>
                <a:lnTo>
                  <a:pt x="0" y="0"/>
                </a:lnTo>
                <a:lnTo>
                  <a:pt x="0" y="6095"/>
                </a:lnTo>
                <a:lnTo>
                  <a:pt x="5981700" y="6095"/>
                </a:lnTo>
                <a:lnTo>
                  <a:pt x="59817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5161" y="400050"/>
          <a:ext cx="5946775" cy="2013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5607">
                <a:tc>
                  <a:txBody>
                    <a:bodyPr/>
                    <a:lstStyle/>
                    <a:p>
                      <a:pPr marL="4445" marR="173990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Club/School/Union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employed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Doctor,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Nurse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other</a:t>
                      </a:r>
                      <a:r>
                        <a:rPr sz="1200" b="1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support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staff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514350" indent="300990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Sister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Hermien </a:t>
                      </a: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Kotze 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(Mobile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number:</a:t>
                      </a:r>
                      <a:r>
                        <a:rPr sz="1200" b="1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0845551234)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Andrew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Court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5" dirty="0">
                          <a:latin typeface="Trebuchet MS"/>
                          <a:cs typeface="Trebuchet MS"/>
                        </a:rPr>
                        <a:t>First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Aid </a:t>
                      </a:r>
                      <a:r>
                        <a:rPr sz="1100" spc="-65" dirty="0">
                          <a:latin typeface="Trebuchet MS"/>
                          <a:cs typeface="Trebuchet MS"/>
                        </a:rPr>
                        <a:t>Level</a:t>
                      </a:r>
                      <a:r>
                        <a:rPr sz="11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80" dirty="0">
                          <a:latin typeface="Trebuchet MS"/>
                          <a:cs typeface="Trebuchet MS"/>
                        </a:rPr>
                        <a:t>2,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60" dirty="0">
                          <a:latin typeface="Trebuchet MS"/>
                          <a:cs typeface="Trebuchet MS"/>
                        </a:rPr>
                        <a:t>Expiry 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date: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31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December</a:t>
                      </a:r>
                      <a:r>
                        <a:rPr sz="11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2018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(Mobile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number:</a:t>
                      </a:r>
                      <a:r>
                        <a:rPr sz="11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0762235417)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451">
                <a:tc>
                  <a:txBody>
                    <a:bodyPr/>
                    <a:lstStyle/>
                    <a:p>
                      <a:pPr marL="4445" marR="217804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Doctor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standby</a:t>
                      </a:r>
                      <a:r>
                        <a:rPr sz="1200" b="1" spc="-2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for 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Club/School/Union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during 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practices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514350" indent="314960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Dr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Phathokuhle </a:t>
                      </a: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Cele 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(Mobile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number:</a:t>
                      </a:r>
                      <a:r>
                        <a:rPr sz="1200" b="1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0845568723)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76300" y="9275127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6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E7E7E"/>
                </a:solidFill>
                <a:latin typeface="Trebuchet MS"/>
                <a:cs typeface="Trebuchet MS"/>
              </a:rPr>
              <a:t>Page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686" y="2563624"/>
            <a:ext cx="5969000" cy="887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1100" b="1" spc="-100" dirty="0">
                <a:latin typeface="Trebuchet MS"/>
                <a:cs typeface="Trebuchet MS"/>
              </a:rPr>
              <a:t>4. </a:t>
            </a:r>
            <a:r>
              <a:rPr sz="1100" b="1" spc="-75" dirty="0">
                <a:latin typeface="Trebuchet MS"/>
                <a:cs typeface="Trebuchet MS"/>
              </a:rPr>
              <a:t>External </a:t>
            </a:r>
            <a:r>
              <a:rPr sz="1100" b="1" spc="-55" dirty="0">
                <a:latin typeface="Trebuchet MS"/>
                <a:cs typeface="Trebuchet MS"/>
              </a:rPr>
              <a:t>support</a:t>
            </a:r>
            <a:r>
              <a:rPr sz="1100" b="1" spc="-90" dirty="0">
                <a:latin typeface="Trebuchet MS"/>
                <a:cs typeface="Trebuchet MS"/>
              </a:rPr>
              <a:t> </a:t>
            </a:r>
            <a:r>
              <a:rPr sz="1100" b="1" spc="-70" dirty="0">
                <a:latin typeface="Trebuchet MS"/>
                <a:cs typeface="Trebuchet MS"/>
              </a:rPr>
              <a:t>personnel: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rebuchet MS"/>
              <a:cs typeface="Trebuchet MS"/>
            </a:endParaRPr>
          </a:p>
          <a:p>
            <a:pPr marL="12700" marR="5080" indent="-635" algn="just">
              <a:lnSpc>
                <a:spcPct val="101600"/>
              </a:lnSpc>
            </a:pPr>
            <a:r>
              <a:rPr sz="1100" spc="-65" dirty="0">
                <a:latin typeface="Trebuchet MS"/>
                <a:cs typeface="Trebuchet MS"/>
              </a:rPr>
              <a:t>The </a:t>
            </a:r>
            <a:r>
              <a:rPr sz="1100" spc="-60" dirty="0">
                <a:latin typeface="Trebuchet MS"/>
                <a:cs typeface="Trebuchet MS"/>
              </a:rPr>
              <a:t>medical </a:t>
            </a:r>
            <a:r>
              <a:rPr sz="1100" spc="-40" dirty="0">
                <a:latin typeface="Trebuchet MS"/>
                <a:cs typeface="Trebuchet MS"/>
              </a:rPr>
              <a:t>personnel </a:t>
            </a:r>
            <a:r>
              <a:rPr sz="1100" spc="-45" dirty="0">
                <a:latin typeface="Trebuchet MS"/>
                <a:cs typeface="Trebuchet MS"/>
              </a:rPr>
              <a:t>required </a:t>
            </a:r>
            <a:r>
              <a:rPr sz="1100" spc="-65" dirty="0">
                <a:latin typeface="Trebuchet MS"/>
                <a:cs typeface="Trebuchet MS"/>
              </a:rPr>
              <a:t>at </a:t>
            </a:r>
            <a:r>
              <a:rPr sz="1100" spc="-55" dirty="0">
                <a:latin typeface="Trebuchet MS"/>
                <a:cs typeface="Trebuchet MS"/>
              </a:rPr>
              <a:t>a </a:t>
            </a:r>
            <a:r>
              <a:rPr sz="1100" spc="-40" dirty="0">
                <a:latin typeface="Trebuchet MS"/>
                <a:cs typeface="Trebuchet MS"/>
              </a:rPr>
              <a:t>rugby </a:t>
            </a:r>
            <a:r>
              <a:rPr sz="1100" spc="-45" dirty="0">
                <a:latin typeface="Trebuchet MS"/>
                <a:cs typeface="Trebuchet MS"/>
              </a:rPr>
              <a:t>game </a:t>
            </a:r>
            <a:r>
              <a:rPr sz="1100" spc="-30" dirty="0">
                <a:latin typeface="Trebuchet MS"/>
                <a:cs typeface="Trebuchet MS"/>
              </a:rPr>
              <a:t>or </a:t>
            </a:r>
            <a:r>
              <a:rPr sz="1100" spc="-55" dirty="0">
                <a:latin typeface="Trebuchet MS"/>
                <a:cs typeface="Trebuchet MS"/>
              </a:rPr>
              <a:t>practise </a:t>
            </a:r>
            <a:r>
              <a:rPr sz="1100" spc="-65" dirty="0">
                <a:latin typeface="Trebuchet MS"/>
                <a:cs typeface="Trebuchet MS"/>
              </a:rPr>
              <a:t>will </a:t>
            </a:r>
            <a:r>
              <a:rPr sz="1100" spc="-50" dirty="0">
                <a:latin typeface="Trebuchet MS"/>
                <a:cs typeface="Trebuchet MS"/>
              </a:rPr>
              <a:t>vary </a:t>
            </a:r>
            <a:r>
              <a:rPr sz="1100" spc="-45" dirty="0">
                <a:latin typeface="Trebuchet MS"/>
                <a:cs typeface="Trebuchet MS"/>
              </a:rPr>
              <a:t>depending </a:t>
            </a:r>
            <a:r>
              <a:rPr sz="1100" spc="-20" dirty="0">
                <a:latin typeface="Trebuchet MS"/>
                <a:cs typeface="Trebuchet MS"/>
              </a:rPr>
              <a:t>on </a:t>
            </a:r>
            <a:r>
              <a:rPr sz="1100" spc="-55" dirty="0">
                <a:latin typeface="Trebuchet MS"/>
                <a:cs typeface="Trebuchet MS"/>
              </a:rPr>
              <a:t>the </a:t>
            </a:r>
            <a:r>
              <a:rPr sz="1100" spc="-60" dirty="0">
                <a:latin typeface="Trebuchet MS"/>
                <a:cs typeface="Trebuchet MS"/>
              </a:rPr>
              <a:t>level </a:t>
            </a:r>
            <a:r>
              <a:rPr sz="1100" spc="-45" dirty="0">
                <a:latin typeface="Trebuchet MS"/>
                <a:cs typeface="Trebuchet MS"/>
              </a:rPr>
              <a:t>of  </a:t>
            </a:r>
            <a:r>
              <a:rPr sz="1100" spc="-60" dirty="0">
                <a:latin typeface="Trebuchet MS"/>
                <a:cs typeface="Trebuchet MS"/>
              </a:rPr>
              <a:t>competition. </a:t>
            </a:r>
            <a:r>
              <a:rPr sz="1100" spc="-55" dirty="0">
                <a:latin typeface="Trebuchet MS"/>
                <a:cs typeface="Trebuchet MS"/>
              </a:rPr>
              <a:t>However, the </a:t>
            </a:r>
            <a:r>
              <a:rPr sz="1100" spc="-45" dirty="0">
                <a:latin typeface="Trebuchet MS"/>
                <a:cs typeface="Trebuchet MS"/>
              </a:rPr>
              <a:t>higher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60" dirty="0">
                <a:latin typeface="Trebuchet MS"/>
                <a:cs typeface="Trebuchet MS"/>
              </a:rPr>
              <a:t>level </a:t>
            </a:r>
            <a:r>
              <a:rPr sz="1100" spc="-45" dirty="0">
                <a:latin typeface="Trebuchet MS"/>
                <a:cs typeface="Trebuchet MS"/>
              </a:rPr>
              <a:t>of </a:t>
            </a:r>
            <a:r>
              <a:rPr sz="1100" spc="-50" dirty="0">
                <a:latin typeface="Trebuchet MS"/>
                <a:cs typeface="Trebuchet MS"/>
              </a:rPr>
              <a:t>training </a:t>
            </a:r>
            <a:r>
              <a:rPr sz="1100" spc="-45" dirty="0">
                <a:latin typeface="Trebuchet MS"/>
                <a:cs typeface="Trebuchet MS"/>
              </a:rPr>
              <a:t>of </a:t>
            </a:r>
            <a:r>
              <a:rPr sz="1100" spc="-60" dirty="0">
                <a:latin typeface="Trebuchet MS"/>
                <a:cs typeface="Trebuchet MS"/>
              </a:rPr>
              <a:t>medical </a:t>
            </a:r>
            <a:r>
              <a:rPr sz="1100" spc="-35" dirty="0">
                <a:latin typeface="Trebuchet MS"/>
                <a:cs typeface="Trebuchet MS"/>
              </a:rPr>
              <a:t>support </a:t>
            </a:r>
            <a:r>
              <a:rPr sz="1100" spc="-45" dirty="0">
                <a:latin typeface="Trebuchet MS"/>
                <a:cs typeface="Trebuchet MS"/>
              </a:rPr>
              <a:t>personnel </a:t>
            </a:r>
            <a:r>
              <a:rPr sz="1100" spc="-50" dirty="0">
                <a:latin typeface="Trebuchet MS"/>
                <a:cs typeface="Trebuchet MS"/>
              </a:rPr>
              <a:t>together </a:t>
            </a:r>
            <a:r>
              <a:rPr sz="1100" spc="-55" dirty="0">
                <a:latin typeface="Trebuchet MS"/>
                <a:cs typeface="Trebuchet MS"/>
              </a:rPr>
              <a:t>with </a:t>
            </a:r>
            <a:r>
              <a:rPr sz="1100" spc="-40" dirty="0">
                <a:latin typeface="Trebuchet MS"/>
                <a:cs typeface="Trebuchet MS"/>
              </a:rPr>
              <a:t>more  personnel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being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available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match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day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desirable.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21258" y="3647694"/>
          <a:ext cx="5941060" cy="474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8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762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Personnel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Gold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Gold+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278765" marR="60960" indent="-210820">
                        <a:lnSpc>
                          <a:spcPts val="147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Confirmed 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Y/N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Name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&amp;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Contact</a:t>
                      </a:r>
                      <a:r>
                        <a:rPr sz="1200" b="1" spc="-2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number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Match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Doctor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89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Venue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Doctor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Specialist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services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2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site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445" marR="335280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Specialist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services</a:t>
                      </a:r>
                      <a:r>
                        <a:rPr sz="1200" b="1" spc="-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standby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Nursing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sister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liaison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2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ALS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paramedics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ILS</a:t>
                      </a: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paramedics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BAA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2544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Trained 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sz="12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Aider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762">
                <a:tc>
                  <a:txBody>
                    <a:bodyPr/>
                    <a:lstStyle/>
                    <a:p>
                      <a:pPr marL="4445" marR="161290">
                        <a:lnSpc>
                          <a:spcPts val="1460"/>
                        </a:lnSpc>
                        <a:spcBef>
                          <a:spcPts val="15"/>
                        </a:spcBef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Ambulance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staff</a:t>
                      </a:r>
                      <a:r>
                        <a:rPr sz="1200" b="1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  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site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53618">
                <a:tc>
                  <a:txBody>
                    <a:bodyPr/>
                    <a:lstStyle/>
                    <a:p>
                      <a:pPr marL="4445" marR="161290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Ambulance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staff</a:t>
                      </a:r>
                      <a:r>
                        <a:rPr sz="1200" b="1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on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standby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90" dirty="0">
                          <a:latin typeface="Trebuchet MS"/>
                          <a:cs typeface="Trebuchet MS"/>
                        </a:rPr>
                        <a:t>ER24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30" dirty="0">
                          <a:latin typeface="Trebuchet MS"/>
                          <a:cs typeface="Trebuchet MS"/>
                        </a:rPr>
                        <a:t>084124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BokSmart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Spineline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Trebuchet MS"/>
                          <a:cs typeface="Trebuchet MS"/>
                        </a:rPr>
                        <a:t>0800678678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L="4445">
                        <a:lnSpc>
                          <a:spcPts val="1415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Air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staff (on</a:t>
                      </a:r>
                      <a:r>
                        <a:rPr sz="12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standby)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200" b="1" dirty="0">
                          <a:latin typeface="UnDotum"/>
                          <a:cs typeface="UnDotum"/>
                        </a:rPr>
                        <a:t></a:t>
                      </a:r>
                      <a:endParaRPr sz="12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9240773"/>
            <a:ext cx="5981700" cy="6350"/>
          </a:xfrm>
          <a:custGeom>
            <a:avLst/>
            <a:gdLst/>
            <a:ahLst/>
            <a:cxnLst/>
            <a:rect l="l" t="t" r="r" b="b"/>
            <a:pathLst>
              <a:path w="5981700" h="6350">
                <a:moveTo>
                  <a:pt x="5981700" y="0"/>
                </a:moveTo>
                <a:lnTo>
                  <a:pt x="0" y="0"/>
                </a:lnTo>
                <a:lnTo>
                  <a:pt x="0" y="6095"/>
                </a:lnTo>
                <a:lnTo>
                  <a:pt x="5981700" y="6095"/>
                </a:lnTo>
                <a:lnTo>
                  <a:pt x="59817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616" y="380486"/>
            <a:ext cx="5969635" cy="875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algn="just">
              <a:lnSpc>
                <a:spcPct val="100000"/>
              </a:lnSpc>
              <a:spcBef>
                <a:spcPts val="95"/>
              </a:spcBef>
            </a:pPr>
            <a:r>
              <a:rPr sz="1100" b="1" spc="-100" dirty="0">
                <a:latin typeface="Trebuchet MS"/>
                <a:cs typeface="Trebuchet MS"/>
              </a:rPr>
              <a:t>5. </a:t>
            </a:r>
            <a:r>
              <a:rPr sz="1100" b="1" spc="-65" dirty="0">
                <a:latin typeface="Trebuchet MS"/>
                <a:cs typeface="Trebuchet MS"/>
              </a:rPr>
              <a:t>Communication</a:t>
            </a:r>
            <a:r>
              <a:rPr sz="1100" b="1" spc="-60" dirty="0">
                <a:latin typeface="Trebuchet MS"/>
                <a:cs typeface="Trebuchet MS"/>
              </a:rPr>
              <a:t> </a:t>
            </a:r>
            <a:r>
              <a:rPr sz="1100" b="1" spc="-75" dirty="0">
                <a:latin typeface="Trebuchet MS"/>
                <a:cs typeface="Trebuchet MS"/>
              </a:rPr>
              <a:t>required: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  <a:spcBef>
                <a:spcPts val="5"/>
              </a:spcBef>
            </a:pPr>
            <a:r>
              <a:rPr sz="1100" spc="-60" dirty="0">
                <a:latin typeface="Trebuchet MS"/>
                <a:cs typeface="Trebuchet MS"/>
              </a:rPr>
              <a:t>Clear </a:t>
            </a:r>
            <a:r>
              <a:rPr sz="1100" spc="-45" dirty="0">
                <a:latin typeface="Trebuchet MS"/>
                <a:cs typeface="Trebuchet MS"/>
              </a:rPr>
              <a:t>communication is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55" dirty="0">
                <a:latin typeface="Trebuchet MS"/>
                <a:cs typeface="Trebuchet MS"/>
              </a:rPr>
              <a:t>key </a:t>
            </a:r>
            <a:r>
              <a:rPr sz="1100" spc="-45" dirty="0">
                <a:latin typeface="Trebuchet MS"/>
                <a:cs typeface="Trebuchet MS"/>
              </a:rPr>
              <a:t>to </a:t>
            </a:r>
            <a:r>
              <a:rPr sz="1100" spc="-65" dirty="0">
                <a:latin typeface="Trebuchet MS"/>
                <a:cs typeface="Trebuchet MS"/>
              </a:rPr>
              <a:t>effective </a:t>
            </a:r>
            <a:r>
              <a:rPr sz="1100" spc="-50" dirty="0">
                <a:latin typeface="Trebuchet MS"/>
                <a:cs typeface="Trebuchet MS"/>
              </a:rPr>
              <a:t>management </a:t>
            </a:r>
            <a:r>
              <a:rPr sz="1100" spc="-4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an </a:t>
            </a:r>
            <a:r>
              <a:rPr sz="1100" spc="-55" dirty="0">
                <a:latin typeface="Trebuchet MS"/>
                <a:cs typeface="Trebuchet MS"/>
              </a:rPr>
              <a:t>injured </a:t>
            </a:r>
            <a:r>
              <a:rPr sz="1100" spc="-65" dirty="0">
                <a:latin typeface="Trebuchet MS"/>
                <a:cs typeface="Trebuchet MS"/>
              </a:rPr>
              <a:t>player. </a:t>
            </a:r>
            <a:r>
              <a:rPr sz="1100" spc="-45" dirty="0">
                <a:latin typeface="Trebuchet MS"/>
                <a:cs typeface="Trebuchet MS"/>
              </a:rPr>
              <a:t>Communication </a:t>
            </a:r>
            <a:r>
              <a:rPr sz="1100" spc="-90" dirty="0">
                <a:latin typeface="Trebuchet MS"/>
                <a:cs typeface="Trebuchet MS"/>
              </a:rPr>
              <a:t>w.r.t. </a:t>
            </a:r>
            <a:r>
              <a:rPr sz="1100" spc="-50" dirty="0">
                <a:latin typeface="Trebuchet MS"/>
                <a:cs typeface="Trebuchet MS"/>
              </a:rPr>
              <a:t>the  role </a:t>
            </a:r>
            <a:r>
              <a:rPr sz="1100" spc="-45" dirty="0">
                <a:latin typeface="Trebuchet MS"/>
                <a:cs typeface="Trebuchet MS"/>
              </a:rPr>
              <a:t>of </a:t>
            </a:r>
            <a:r>
              <a:rPr sz="1100" spc="-60" dirty="0">
                <a:latin typeface="Trebuchet MS"/>
                <a:cs typeface="Trebuchet MS"/>
              </a:rPr>
              <a:t>each </a:t>
            </a:r>
            <a:r>
              <a:rPr sz="1100" spc="-50" dirty="0">
                <a:latin typeface="Trebuchet MS"/>
                <a:cs typeface="Trebuchet MS"/>
              </a:rPr>
              <a:t>member </a:t>
            </a:r>
            <a:r>
              <a:rPr sz="1100" spc="-45" dirty="0">
                <a:latin typeface="Trebuchet MS"/>
                <a:cs typeface="Trebuchet MS"/>
              </a:rPr>
              <a:t>of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60" dirty="0">
                <a:latin typeface="Trebuchet MS"/>
                <a:cs typeface="Trebuchet MS"/>
              </a:rPr>
              <a:t>medical </a:t>
            </a:r>
            <a:r>
              <a:rPr sz="1100" spc="-55" dirty="0">
                <a:latin typeface="Trebuchet MS"/>
                <a:cs typeface="Trebuchet MS"/>
              </a:rPr>
              <a:t>team </a:t>
            </a:r>
            <a:r>
              <a:rPr sz="1100" spc="-35" dirty="0">
                <a:latin typeface="Trebuchet MS"/>
                <a:cs typeface="Trebuchet MS"/>
              </a:rPr>
              <a:t>as </a:t>
            </a:r>
            <a:r>
              <a:rPr sz="1100" spc="-60" dirty="0">
                <a:latin typeface="Trebuchet MS"/>
                <a:cs typeface="Trebuchet MS"/>
              </a:rPr>
              <a:t>well </a:t>
            </a:r>
            <a:r>
              <a:rPr sz="1100" spc="-35" dirty="0">
                <a:latin typeface="Trebuchet MS"/>
                <a:cs typeface="Trebuchet MS"/>
              </a:rPr>
              <a:t>as </a:t>
            </a:r>
            <a:r>
              <a:rPr sz="1100" spc="-45" dirty="0">
                <a:latin typeface="Trebuchet MS"/>
                <a:cs typeface="Trebuchet MS"/>
              </a:rPr>
              <a:t>communication </a:t>
            </a:r>
            <a:r>
              <a:rPr sz="1100" spc="-50" dirty="0">
                <a:latin typeface="Trebuchet MS"/>
                <a:cs typeface="Trebuchet MS"/>
              </a:rPr>
              <a:t>between the </a:t>
            </a:r>
            <a:r>
              <a:rPr sz="1100" spc="-60" dirty="0">
                <a:latin typeface="Trebuchet MS"/>
                <a:cs typeface="Trebuchet MS"/>
              </a:rPr>
              <a:t>internal; external </a:t>
            </a:r>
            <a:r>
              <a:rPr sz="1100" spc="-35" dirty="0">
                <a:latin typeface="Trebuchet MS"/>
                <a:cs typeface="Trebuchet MS"/>
              </a:rPr>
              <a:t>and  </a:t>
            </a:r>
            <a:r>
              <a:rPr sz="1100" spc="-55" dirty="0">
                <a:latin typeface="Trebuchet MS"/>
                <a:cs typeface="Trebuchet MS"/>
              </a:rPr>
              <a:t>emergency </a:t>
            </a:r>
            <a:r>
              <a:rPr sz="1100" spc="-50" dirty="0">
                <a:latin typeface="Trebuchet MS"/>
                <a:cs typeface="Trebuchet MS"/>
              </a:rPr>
              <a:t>unit </a:t>
            </a:r>
            <a:r>
              <a:rPr sz="1100" spc="-155" dirty="0">
                <a:latin typeface="Trebuchet MS"/>
                <a:cs typeface="Trebuchet MS"/>
              </a:rPr>
              <a:t>/ </a:t>
            </a:r>
            <a:r>
              <a:rPr sz="1100" spc="-40" dirty="0">
                <a:latin typeface="Trebuchet MS"/>
                <a:cs typeface="Trebuchet MS"/>
              </a:rPr>
              <a:t>BokSmart </a:t>
            </a:r>
            <a:r>
              <a:rPr sz="1100" spc="-50" dirty="0">
                <a:latin typeface="Trebuchet MS"/>
                <a:cs typeface="Trebuchet MS"/>
              </a:rPr>
              <a:t>Spineline </a:t>
            </a:r>
            <a:r>
              <a:rPr sz="1100" spc="-40" dirty="0">
                <a:latin typeface="Trebuchet MS"/>
                <a:cs typeface="Trebuchet MS"/>
              </a:rPr>
              <a:t>personnel </a:t>
            </a:r>
            <a:r>
              <a:rPr sz="1100" spc="-45" dirty="0">
                <a:latin typeface="Trebuchet MS"/>
                <a:cs typeface="Trebuchet MS"/>
              </a:rPr>
              <a:t>is </a:t>
            </a:r>
            <a:r>
              <a:rPr sz="1100" spc="-55" dirty="0">
                <a:latin typeface="Trebuchet MS"/>
                <a:cs typeface="Trebuchet MS"/>
              </a:rPr>
              <a:t>imperative </a:t>
            </a:r>
            <a:r>
              <a:rPr sz="1100" spc="-45" dirty="0">
                <a:latin typeface="Trebuchet MS"/>
                <a:cs typeface="Trebuchet MS"/>
              </a:rPr>
              <a:t>to </a:t>
            </a:r>
            <a:r>
              <a:rPr sz="1100" spc="-40" dirty="0">
                <a:latin typeface="Trebuchet MS"/>
                <a:cs typeface="Trebuchet MS"/>
              </a:rPr>
              <a:t>ensure </a:t>
            </a:r>
            <a:r>
              <a:rPr sz="1100" spc="-35" dirty="0">
                <a:latin typeface="Trebuchet MS"/>
                <a:cs typeface="Trebuchet MS"/>
              </a:rPr>
              <a:t>not </a:t>
            </a:r>
            <a:r>
              <a:rPr sz="1100" spc="-40" dirty="0">
                <a:latin typeface="Trebuchet MS"/>
                <a:cs typeface="Trebuchet MS"/>
              </a:rPr>
              <a:t>only </a:t>
            </a:r>
            <a:r>
              <a:rPr sz="1100" spc="-55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optimal </a:t>
            </a:r>
            <a:r>
              <a:rPr sz="1100" spc="-60" dirty="0">
                <a:latin typeface="Trebuchet MS"/>
                <a:cs typeface="Trebuchet MS"/>
              </a:rPr>
              <a:t>care </a:t>
            </a:r>
            <a:r>
              <a:rPr sz="1100" spc="-45" dirty="0">
                <a:latin typeface="Trebuchet MS"/>
                <a:cs typeface="Trebuchet MS"/>
              </a:rPr>
              <a:t>of </a:t>
            </a:r>
            <a:r>
              <a:rPr sz="1100" spc="-50" dirty="0">
                <a:latin typeface="Trebuchet MS"/>
                <a:cs typeface="Trebuchet MS"/>
              </a:rPr>
              <a:t>the  </a:t>
            </a:r>
            <a:r>
              <a:rPr sz="1100" spc="-55" dirty="0">
                <a:latin typeface="Trebuchet MS"/>
                <a:cs typeface="Trebuchet MS"/>
              </a:rPr>
              <a:t>player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but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also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to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ensure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players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management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family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are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fully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informed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to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his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situation.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300" y="9275127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7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E7E7E"/>
                </a:solidFill>
                <a:latin typeface="Trebuchet MS"/>
                <a:cs typeface="Trebuchet MS"/>
              </a:rPr>
              <a:t>Page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4181" y="1423415"/>
          <a:ext cx="6388735" cy="4763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255">
                <a:tc>
                  <a:txBody>
                    <a:bodyPr/>
                    <a:lstStyle/>
                    <a:p>
                      <a:pPr marL="347980" marR="266700" indent="-7366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sz="11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HOSPITALS/  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EMS</a:t>
                      </a:r>
                      <a:r>
                        <a:rPr sz="11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PROVIDERS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Name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Physical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Address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57785" indent="-6985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Telephone 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Number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7625" algn="ctr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Distance 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from 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Venue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Nearest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Accessible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MediClinic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Stellenbosch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Address: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Saffraan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Ave</a:t>
                      </a:r>
                      <a:r>
                        <a:rPr sz="11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&amp;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Phone: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1.5</a:t>
                      </a:r>
                      <a:r>
                        <a:rPr sz="11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km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1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Private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Hospitals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Rokewood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Rd,</a:t>
                      </a:r>
                      <a:r>
                        <a:rPr sz="1100" b="1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Stellenbosch,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021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7613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8612000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788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Nearest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Accessible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Stellenbosch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Provincial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Address: </a:t>
                      </a:r>
                      <a:r>
                        <a:rPr sz="1100" b="1" spc="-40" dirty="0">
                          <a:latin typeface="Trebuchet MS"/>
                          <a:cs typeface="Trebuchet MS"/>
                        </a:rPr>
                        <a:t>Merriman</a:t>
                      </a:r>
                      <a:r>
                        <a:rPr sz="110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Ave,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Phone: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310"/>
                        </a:lnSpc>
                      </a:pP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3.3</a:t>
                      </a:r>
                      <a:r>
                        <a:rPr sz="11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km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305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Government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Hospitals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Hospital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Stellenbosch,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7600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021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8086100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775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Nearest Spinal</a:t>
                      </a:r>
                      <a:r>
                        <a:rPr sz="1100" b="1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Unit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Tygerberg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Hospital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Address: 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Francie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Van 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Zijl</a:t>
                      </a:r>
                      <a:r>
                        <a:rPr sz="11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Dr,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Phone: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39</a:t>
                      </a:r>
                      <a:r>
                        <a:rPr sz="11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km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81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Accessible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Tygerberg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Hospital,</a:t>
                      </a:r>
                      <a:r>
                        <a:rPr sz="11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Cape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021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Town,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7505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9384911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827">
                <a:tc>
                  <a:txBody>
                    <a:bodyPr/>
                    <a:lstStyle/>
                    <a:p>
                      <a:pPr marL="327660" marR="113664" indent="-207010">
                        <a:lnSpc>
                          <a:spcPts val="1340"/>
                        </a:lnSpc>
                        <a:spcBef>
                          <a:spcPts val="15"/>
                        </a:spcBef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Local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Private</a:t>
                      </a:r>
                      <a:r>
                        <a:rPr sz="11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Emergency  Service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Providers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ER24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084</a:t>
                      </a:r>
                      <a:r>
                        <a:rPr sz="11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124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406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Government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Stellenbosch</a:t>
                      </a:r>
                      <a:r>
                        <a:rPr sz="11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Ambulance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Phone: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259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Service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Bef>
                          <a:spcPts val="45"/>
                        </a:spcBef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Service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10177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727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Providers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Metro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021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9370500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2429"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BokSmart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Spineline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ER24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(BokSmart</a:t>
                      </a:r>
                      <a:r>
                        <a:rPr sz="1100" b="1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Spineline)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8255" indent="149225">
                        <a:lnSpc>
                          <a:spcPts val="1340"/>
                        </a:lnSpc>
                        <a:spcBef>
                          <a:spcPts val="10"/>
                        </a:spcBef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Phone:  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0800678678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2429">
                <a:tc>
                  <a:txBody>
                    <a:bodyPr/>
                    <a:lstStyle/>
                    <a:p>
                      <a:pPr marL="565150" marR="26670" indent="-532130">
                        <a:lnSpc>
                          <a:spcPts val="1340"/>
                        </a:lnSpc>
                        <a:spcBef>
                          <a:spcPts val="10"/>
                        </a:spcBef>
                      </a:pPr>
                      <a:r>
                        <a:rPr sz="1100" b="1" spc="-5" dirty="0">
                          <a:latin typeface="Trebuchet MS"/>
                          <a:cs typeface="Trebuchet MS"/>
                        </a:rPr>
                        <a:t>SICM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or Serious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Injury</a:t>
                      </a:r>
                      <a:r>
                        <a:rPr sz="1100" b="1" spc="-25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Case  </a:t>
                      </a: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Manager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Mrs.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Gail</a:t>
                      </a:r>
                      <a:r>
                        <a:rPr sz="11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Baerecke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9525" indent="149860">
                        <a:lnSpc>
                          <a:spcPts val="1340"/>
                        </a:lnSpc>
                        <a:spcBef>
                          <a:spcPts val="10"/>
                        </a:spcBef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Phone:  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0728903538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N/A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01608" y="6337801"/>
            <a:ext cx="5970270" cy="284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algn="just">
              <a:lnSpc>
                <a:spcPct val="100000"/>
              </a:lnSpc>
              <a:spcBef>
                <a:spcPts val="95"/>
              </a:spcBef>
            </a:pPr>
            <a:r>
              <a:rPr sz="1100" b="1" spc="-100" dirty="0">
                <a:latin typeface="Trebuchet MS"/>
                <a:cs typeface="Trebuchet MS"/>
              </a:rPr>
              <a:t>6. </a:t>
            </a:r>
            <a:r>
              <a:rPr sz="1100" b="1" spc="-60" dirty="0">
                <a:latin typeface="Trebuchet MS"/>
                <a:cs typeface="Trebuchet MS"/>
              </a:rPr>
              <a:t>Follow up </a:t>
            </a:r>
            <a:r>
              <a:rPr sz="1100" b="1" spc="-70" dirty="0">
                <a:latin typeface="Trebuchet MS"/>
                <a:cs typeface="Trebuchet MS"/>
              </a:rPr>
              <a:t>required </a:t>
            </a:r>
            <a:r>
              <a:rPr sz="1100" b="1" spc="-45" dirty="0">
                <a:latin typeface="Trebuchet MS"/>
                <a:cs typeface="Trebuchet MS"/>
              </a:rPr>
              <a:t>post </a:t>
            </a:r>
            <a:r>
              <a:rPr sz="1100" b="1" spc="-65" dirty="0">
                <a:latin typeface="Trebuchet MS"/>
                <a:cs typeface="Trebuchet MS"/>
              </a:rPr>
              <a:t>catastrophic</a:t>
            </a:r>
            <a:r>
              <a:rPr sz="1100" b="1" spc="-180" dirty="0">
                <a:latin typeface="Trebuchet MS"/>
                <a:cs typeface="Trebuchet MS"/>
              </a:rPr>
              <a:t> </a:t>
            </a:r>
            <a:r>
              <a:rPr sz="1100" b="1" spc="-85" dirty="0">
                <a:latin typeface="Trebuchet MS"/>
                <a:cs typeface="Trebuchet MS"/>
              </a:rPr>
              <a:t>injury: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ct val="101699"/>
              </a:lnSpc>
              <a:spcBef>
                <a:spcPts val="5"/>
              </a:spcBef>
            </a:pPr>
            <a:r>
              <a:rPr sz="1100" spc="-15" dirty="0">
                <a:latin typeface="Trebuchet MS"/>
                <a:cs typeface="Trebuchet MS"/>
              </a:rPr>
              <a:t>A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designated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person,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normally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Medical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Doctor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for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“Gold”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and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“Gold+“,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team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coach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or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manager  for </a:t>
            </a:r>
            <a:r>
              <a:rPr sz="1100" spc="-75" dirty="0">
                <a:latin typeface="Trebuchet MS"/>
                <a:cs typeface="Trebuchet MS"/>
              </a:rPr>
              <a:t>“Green” </a:t>
            </a:r>
            <a:r>
              <a:rPr sz="1100" spc="-60" dirty="0">
                <a:latin typeface="Trebuchet MS"/>
                <a:cs typeface="Trebuchet MS"/>
              </a:rPr>
              <a:t>categories, </a:t>
            </a:r>
            <a:r>
              <a:rPr sz="1100" spc="-35" dirty="0">
                <a:latin typeface="Trebuchet MS"/>
                <a:cs typeface="Trebuchet MS"/>
              </a:rPr>
              <a:t>should </a:t>
            </a:r>
            <a:r>
              <a:rPr sz="1100" spc="-45" dirty="0">
                <a:latin typeface="Trebuchet MS"/>
                <a:cs typeface="Trebuchet MS"/>
              </a:rPr>
              <a:t>be nominated to </a:t>
            </a:r>
            <a:r>
              <a:rPr sz="1100" spc="-40" dirty="0">
                <a:latin typeface="Trebuchet MS"/>
                <a:cs typeface="Trebuchet MS"/>
              </a:rPr>
              <a:t>ensure </a:t>
            </a:r>
            <a:r>
              <a:rPr sz="1100" spc="-70" dirty="0">
                <a:latin typeface="Trebuchet MS"/>
                <a:cs typeface="Trebuchet MS"/>
              </a:rPr>
              <a:t>all </a:t>
            </a:r>
            <a:r>
              <a:rPr sz="1100" spc="-50" dirty="0">
                <a:latin typeface="Trebuchet MS"/>
                <a:cs typeface="Trebuchet MS"/>
              </a:rPr>
              <a:t>parties </a:t>
            </a:r>
            <a:r>
              <a:rPr sz="1100" spc="-55" dirty="0">
                <a:latin typeface="Trebuchet MS"/>
                <a:cs typeface="Trebuchet MS"/>
              </a:rPr>
              <a:t>are kept </a:t>
            </a:r>
            <a:r>
              <a:rPr sz="1100" spc="-45" dirty="0">
                <a:latin typeface="Trebuchet MS"/>
                <a:cs typeface="Trebuchet MS"/>
              </a:rPr>
              <a:t>informed </a:t>
            </a:r>
            <a:r>
              <a:rPr sz="1100" spc="-35" dirty="0">
                <a:latin typeface="Trebuchet MS"/>
                <a:cs typeface="Trebuchet MS"/>
              </a:rPr>
              <a:t>as </a:t>
            </a:r>
            <a:r>
              <a:rPr sz="1100" spc="-45" dirty="0">
                <a:latin typeface="Trebuchet MS"/>
                <a:cs typeface="Trebuchet MS"/>
              </a:rPr>
              <a:t>to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condition  of </a:t>
            </a:r>
            <a:r>
              <a:rPr sz="1100" spc="-55" dirty="0">
                <a:latin typeface="Trebuchet MS"/>
                <a:cs typeface="Trebuchet MS"/>
              </a:rPr>
              <a:t>the </a:t>
            </a:r>
            <a:r>
              <a:rPr sz="1100" spc="-60" dirty="0">
                <a:latin typeface="Trebuchet MS"/>
                <a:cs typeface="Trebuchet MS"/>
              </a:rPr>
              <a:t>injured </a:t>
            </a:r>
            <a:r>
              <a:rPr sz="1100" spc="-55" dirty="0">
                <a:latin typeface="Trebuchet MS"/>
                <a:cs typeface="Trebuchet MS"/>
              </a:rPr>
              <a:t>player until that </a:t>
            </a:r>
            <a:r>
              <a:rPr sz="1100" spc="-60" dirty="0">
                <a:latin typeface="Trebuchet MS"/>
                <a:cs typeface="Trebuchet MS"/>
              </a:rPr>
              <a:t>time </a:t>
            </a:r>
            <a:r>
              <a:rPr sz="1100" spc="-40" dirty="0">
                <a:latin typeface="Trebuchet MS"/>
                <a:cs typeface="Trebuchet MS"/>
              </a:rPr>
              <a:t>he </a:t>
            </a:r>
            <a:r>
              <a:rPr sz="1100" spc="-45" dirty="0">
                <a:latin typeface="Trebuchet MS"/>
                <a:cs typeface="Trebuchet MS"/>
              </a:rPr>
              <a:t>is returned </a:t>
            </a:r>
            <a:r>
              <a:rPr sz="1100" spc="-40" dirty="0">
                <a:latin typeface="Trebuchet MS"/>
                <a:cs typeface="Trebuchet MS"/>
              </a:rPr>
              <a:t>to </a:t>
            </a:r>
            <a:r>
              <a:rPr sz="1100" spc="-55" dirty="0">
                <a:latin typeface="Trebuchet MS"/>
                <a:cs typeface="Trebuchet MS"/>
              </a:rPr>
              <a:t>the </a:t>
            </a:r>
            <a:r>
              <a:rPr sz="1100" spc="-50" dirty="0">
                <a:latin typeface="Trebuchet MS"/>
                <a:cs typeface="Trebuchet MS"/>
              </a:rPr>
              <a:t>safekeeping </a:t>
            </a:r>
            <a:r>
              <a:rPr sz="1100" spc="-45" dirty="0">
                <a:latin typeface="Trebuchet MS"/>
                <a:cs typeface="Trebuchet MS"/>
              </a:rPr>
              <a:t>of </a:t>
            </a:r>
            <a:r>
              <a:rPr sz="1100" spc="-40" dirty="0">
                <a:latin typeface="Trebuchet MS"/>
                <a:cs typeface="Trebuchet MS"/>
              </a:rPr>
              <a:t>his </a:t>
            </a:r>
            <a:r>
              <a:rPr sz="1100" spc="-45" dirty="0">
                <a:latin typeface="Trebuchet MS"/>
                <a:cs typeface="Trebuchet MS"/>
              </a:rPr>
              <a:t>nearest </a:t>
            </a:r>
            <a:r>
              <a:rPr sz="1100" spc="-55" dirty="0">
                <a:latin typeface="Trebuchet MS"/>
                <a:cs typeface="Trebuchet MS"/>
              </a:rPr>
              <a:t>kin </a:t>
            </a:r>
            <a:r>
              <a:rPr sz="1100" spc="-30" dirty="0">
                <a:latin typeface="Trebuchet MS"/>
                <a:cs typeface="Trebuchet MS"/>
              </a:rPr>
              <a:t>or </a:t>
            </a:r>
            <a:r>
              <a:rPr sz="1100" spc="-50" dirty="0">
                <a:latin typeface="Trebuchet MS"/>
                <a:cs typeface="Trebuchet MS"/>
              </a:rPr>
              <a:t>designated  </a:t>
            </a:r>
            <a:r>
              <a:rPr sz="1100" spc="-55" dirty="0">
                <a:latin typeface="Trebuchet MS"/>
                <a:cs typeface="Trebuchet MS"/>
              </a:rPr>
              <a:t>team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management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member,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whichever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may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be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applicable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at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time.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rebuchet MS"/>
              <a:cs typeface="Trebuchet MS"/>
            </a:endParaRPr>
          </a:p>
          <a:p>
            <a:pPr marL="12700" marR="5080" algn="just">
              <a:lnSpc>
                <a:spcPct val="116799"/>
              </a:lnSpc>
            </a:pPr>
            <a:r>
              <a:rPr sz="1100" spc="-45" dirty="0">
                <a:latin typeface="Trebuchet MS"/>
                <a:cs typeface="Trebuchet MS"/>
              </a:rPr>
              <a:t>For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more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advice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this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matter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consult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your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b="1" i="1" spc="-85" dirty="0">
                <a:latin typeface="Trebuchet MS"/>
                <a:cs typeface="Trebuchet MS"/>
              </a:rPr>
              <a:t>Safety</a:t>
            </a:r>
            <a:r>
              <a:rPr sz="1100" b="1" i="1" spc="-100" dirty="0">
                <a:latin typeface="Trebuchet MS"/>
                <a:cs typeface="Trebuchet MS"/>
              </a:rPr>
              <a:t> </a:t>
            </a:r>
            <a:r>
              <a:rPr sz="1100" b="1" i="1" spc="-65" dirty="0">
                <a:latin typeface="Trebuchet MS"/>
                <a:cs typeface="Trebuchet MS"/>
              </a:rPr>
              <a:t>in</a:t>
            </a:r>
            <a:r>
              <a:rPr sz="1100" b="1" i="1" spc="-100" dirty="0">
                <a:latin typeface="Trebuchet MS"/>
                <a:cs typeface="Trebuchet MS"/>
              </a:rPr>
              <a:t> </a:t>
            </a:r>
            <a:r>
              <a:rPr sz="1100" b="1" i="1" spc="-75" dirty="0">
                <a:latin typeface="Trebuchet MS"/>
                <a:cs typeface="Trebuchet MS"/>
              </a:rPr>
              <a:t>the</a:t>
            </a:r>
            <a:r>
              <a:rPr sz="1100" b="1" i="1" spc="-95" dirty="0">
                <a:latin typeface="Trebuchet MS"/>
                <a:cs typeface="Trebuchet MS"/>
              </a:rPr>
              <a:t> </a:t>
            </a:r>
            <a:r>
              <a:rPr sz="1100" b="1" i="1" spc="-65" dirty="0">
                <a:latin typeface="Trebuchet MS"/>
                <a:cs typeface="Trebuchet MS"/>
              </a:rPr>
              <a:t>Playing</a:t>
            </a:r>
            <a:r>
              <a:rPr sz="1100" b="1" i="1" spc="-85" dirty="0">
                <a:latin typeface="Trebuchet MS"/>
                <a:cs typeface="Trebuchet MS"/>
              </a:rPr>
              <a:t> </a:t>
            </a:r>
            <a:r>
              <a:rPr sz="1100" b="1" i="1" spc="-70" dirty="0">
                <a:latin typeface="Trebuchet MS"/>
                <a:cs typeface="Trebuchet MS"/>
              </a:rPr>
              <a:t>Environment</a:t>
            </a:r>
            <a:r>
              <a:rPr sz="1100" b="1" i="1" spc="-10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b="1" i="1" spc="-75" dirty="0">
                <a:latin typeface="Trebuchet MS"/>
                <a:cs typeface="Trebuchet MS"/>
              </a:rPr>
              <a:t>Tournament</a:t>
            </a:r>
            <a:r>
              <a:rPr sz="1100" b="1" i="1" spc="-100" dirty="0">
                <a:latin typeface="Trebuchet MS"/>
                <a:cs typeface="Trebuchet MS"/>
              </a:rPr>
              <a:t> </a:t>
            </a:r>
            <a:r>
              <a:rPr sz="1100" b="1" i="1" spc="-55" dirty="0">
                <a:latin typeface="Trebuchet MS"/>
                <a:cs typeface="Trebuchet MS"/>
              </a:rPr>
              <a:t>Medical  </a:t>
            </a:r>
            <a:r>
              <a:rPr sz="1100" b="1" i="1" spc="-65" dirty="0">
                <a:latin typeface="Trebuchet MS"/>
                <a:cs typeface="Trebuchet MS"/>
              </a:rPr>
              <a:t>and </a:t>
            </a:r>
            <a:r>
              <a:rPr sz="1100" b="1" i="1" spc="-90" dirty="0">
                <a:latin typeface="Trebuchet MS"/>
                <a:cs typeface="Trebuchet MS"/>
              </a:rPr>
              <a:t>Safety </a:t>
            </a:r>
            <a:r>
              <a:rPr sz="1100" b="1" i="1" spc="-35" dirty="0">
                <a:latin typeface="Trebuchet MS"/>
                <a:cs typeface="Trebuchet MS"/>
              </a:rPr>
              <a:t>Minimum </a:t>
            </a:r>
            <a:r>
              <a:rPr sz="1100" b="1" i="1" spc="-75" dirty="0">
                <a:latin typeface="Trebuchet MS"/>
                <a:cs typeface="Trebuchet MS"/>
              </a:rPr>
              <a:t>Standards </a:t>
            </a:r>
            <a:r>
              <a:rPr sz="1100" spc="-45" dirty="0">
                <a:latin typeface="Trebuchet MS"/>
                <a:cs typeface="Trebuchet MS"/>
              </a:rPr>
              <a:t>documents for </a:t>
            </a:r>
            <a:r>
              <a:rPr sz="1100" spc="-50" dirty="0">
                <a:latin typeface="Trebuchet MS"/>
                <a:cs typeface="Trebuchet MS"/>
              </a:rPr>
              <a:t>the additional </a:t>
            </a:r>
            <a:r>
              <a:rPr sz="1100" spc="-55" dirty="0">
                <a:latin typeface="Trebuchet MS"/>
                <a:cs typeface="Trebuchet MS"/>
              </a:rPr>
              <a:t>safety </a:t>
            </a:r>
            <a:r>
              <a:rPr sz="1100" spc="-40" dirty="0">
                <a:latin typeface="Trebuchet MS"/>
                <a:cs typeface="Trebuchet MS"/>
              </a:rPr>
              <a:t>measures and protocols </a:t>
            </a:r>
            <a:r>
              <a:rPr sz="1100" spc="-55" dirty="0">
                <a:latin typeface="Trebuchet MS"/>
                <a:cs typeface="Trebuchet MS"/>
              </a:rPr>
              <a:t>that are  </a:t>
            </a:r>
            <a:r>
              <a:rPr sz="1100" spc="-40" dirty="0">
                <a:latin typeface="Trebuchet MS"/>
                <a:cs typeface="Trebuchet MS"/>
              </a:rPr>
              <a:t>compulsory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for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these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levels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of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matches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tournaments.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rebuchet MS"/>
              <a:cs typeface="Trebuchet MS"/>
            </a:endParaRPr>
          </a:p>
          <a:p>
            <a:pPr marL="12700" marR="5715" indent="-635" algn="just">
              <a:lnSpc>
                <a:spcPct val="117300"/>
              </a:lnSpc>
            </a:pPr>
            <a:r>
              <a:rPr sz="1100" spc="-55" dirty="0">
                <a:latin typeface="Trebuchet MS"/>
                <a:cs typeface="Trebuchet MS"/>
              </a:rPr>
              <a:t>These are available </a:t>
            </a:r>
            <a:r>
              <a:rPr sz="1100" spc="-20" dirty="0">
                <a:latin typeface="Trebuchet MS"/>
                <a:cs typeface="Trebuchet MS"/>
              </a:rPr>
              <a:t>on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40" dirty="0">
                <a:latin typeface="Trebuchet MS"/>
                <a:cs typeface="Trebuchet MS"/>
              </a:rPr>
              <a:t>BokSmart Website </a:t>
            </a:r>
            <a:r>
              <a:rPr sz="11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www.BokSmart.com</a:t>
            </a:r>
            <a:r>
              <a:rPr sz="1100" spc="-5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or </a:t>
            </a:r>
            <a:r>
              <a:rPr sz="1100" spc="-55" dirty="0">
                <a:latin typeface="Trebuchet MS"/>
                <a:cs typeface="Trebuchet MS"/>
              </a:rPr>
              <a:t>linked </a:t>
            </a:r>
            <a:r>
              <a:rPr sz="1100" spc="-60" dirty="0">
                <a:latin typeface="Trebuchet MS"/>
                <a:cs typeface="Trebuchet MS"/>
              </a:rPr>
              <a:t>Page:  </a:t>
            </a:r>
            <a:r>
              <a:rPr sz="11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http://boksmart.sarugby.co.za/content/playing</a:t>
            </a:r>
            <a:r>
              <a:rPr sz="11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‐environment‐safety</a:t>
            </a:r>
            <a:r>
              <a:rPr sz="1100" spc="-60" dirty="0">
                <a:latin typeface="Trebuchet MS"/>
                <a:cs typeface="Trebuchet MS"/>
              </a:rPr>
              <a:t>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rebuchet MS"/>
              <a:cs typeface="Trebuchet MS"/>
            </a:endParaRPr>
          </a:p>
          <a:p>
            <a:pPr marL="12700" marR="5080" algn="just">
              <a:lnSpc>
                <a:spcPct val="116799"/>
              </a:lnSpc>
            </a:pPr>
            <a:r>
              <a:rPr sz="1100" spc="-65" dirty="0">
                <a:latin typeface="Trebuchet MS"/>
                <a:cs typeface="Trebuchet MS"/>
              </a:rPr>
              <a:t>The </a:t>
            </a:r>
            <a:r>
              <a:rPr sz="1100" spc="-45" dirty="0">
                <a:latin typeface="Trebuchet MS"/>
                <a:cs typeface="Trebuchet MS"/>
              </a:rPr>
              <a:t>minimum requirements </a:t>
            </a:r>
            <a:r>
              <a:rPr sz="1100" spc="-50" dirty="0">
                <a:latin typeface="Trebuchet MS"/>
                <a:cs typeface="Trebuchet MS"/>
              </a:rPr>
              <a:t>with </a:t>
            </a:r>
            <a:r>
              <a:rPr sz="1100" spc="-40" dirty="0">
                <a:latin typeface="Trebuchet MS"/>
                <a:cs typeface="Trebuchet MS"/>
              </a:rPr>
              <a:t>regards </a:t>
            </a:r>
            <a:r>
              <a:rPr sz="1100" spc="-45" dirty="0">
                <a:latin typeface="Trebuchet MS"/>
                <a:cs typeface="Trebuchet MS"/>
              </a:rPr>
              <a:t>to </a:t>
            </a:r>
            <a:r>
              <a:rPr sz="1100" b="1" i="1" spc="-95" dirty="0">
                <a:latin typeface="Trebuchet MS"/>
                <a:cs typeface="Trebuchet MS"/>
              </a:rPr>
              <a:t>Field </a:t>
            </a:r>
            <a:r>
              <a:rPr sz="1100" b="1" i="1" spc="-85" dirty="0">
                <a:latin typeface="Trebuchet MS"/>
                <a:cs typeface="Trebuchet MS"/>
              </a:rPr>
              <a:t>Safety </a:t>
            </a:r>
            <a:r>
              <a:rPr sz="1100" b="1" i="1" spc="-80" dirty="0">
                <a:latin typeface="Trebuchet MS"/>
                <a:cs typeface="Trebuchet MS"/>
              </a:rPr>
              <a:t>standards </a:t>
            </a:r>
            <a:r>
              <a:rPr sz="1100" spc="-55" dirty="0">
                <a:latin typeface="Trebuchet MS"/>
                <a:cs typeface="Trebuchet MS"/>
              </a:rPr>
              <a:t>are </a:t>
            </a:r>
            <a:r>
              <a:rPr sz="1100" spc="-40" dirty="0">
                <a:latin typeface="Trebuchet MS"/>
                <a:cs typeface="Trebuchet MS"/>
              </a:rPr>
              <a:t>also </a:t>
            </a:r>
            <a:r>
              <a:rPr sz="1100" spc="-55" dirty="0">
                <a:latin typeface="Trebuchet MS"/>
                <a:cs typeface="Trebuchet MS"/>
              </a:rPr>
              <a:t>available </a:t>
            </a:r>
            <a:r>
              <a:rPr sz="1100" spc="-20" dirty="0">
                <a:latin typeface="Trebuchet MS"/>
                <a:cs typeface="Trebuchet MS"/>
              </a:rPr>
              <a:t>on </a:t>
            </a:r>
            <a:r>
              <a:rPr sz="1100" spc="-55" dirty="0">
                <a:latin typeface="Trebuchet MS"/>
                <a:cs typeface="Trebuchet MS"/>
              </a:rPr>
              <a:t>the </a:t>
            </a:r>
            <a:r>
              <a:rPr sz="1100" spc="-40" dirty="0">
                <a:latin typeface="Trebuchet MS"/>
                <a:cs typeface="Trebuchet MS"/>
              </a:rPr>
              <a:t>BokSmart  </a:t>
            </a:r>
            <a:r>
              <a:rPr sz="1100" spc="-50" dirty="0">
                <a:latin typeface="Trebuchet MS"/>
                <a:cs typeface="Trebuchet MS"/>
              </a:rPr>
              <a:t>website </a:t>
            </a:r>
            <a:r>
              <a:rPr sz="1100" spc="-60" dirty="0">
                <a:latin typeface="Trebuchet MS"/>
                <a:cs typeface="Trebuchet MS"/>
              </a:rPr>
              <a:t>at </a:t>
            </a:r>
            <a:r>
              <a:rPr sz="1100" spc="-50" dirty="0">
                <a:latin typeface="Trebuchet MS"/>
                <a:cs typeface="Trebuchet MS"/>
              </a:rPr>
              <a:t>the </a:t>
            </a:r>
            <a:r>
              <a:rPr sz="1100" spc="-40" dirty="0">
                <a:latin typeface="Trebuchet MS"/>
                <a:cs typeface="Trebuchet MS"/>
              </a:rPr>
              <a:t>same </a:t>
            </a:r>
            <a:r>
              <a:rPr sz="1100" spc="-75" dirty="0">
                <a:latin typeface="Trebuchet MS"/>
                <a:cs typeface="Trebuchet MS"/>
              </a:rPr>
              <a:t>link. </a:t>
            </a:r>
            <a:r>
              <a:rPr sz="1100" spc="-30" dirty="0">
                <a:latin typeface="Trebuchet MS"/>
                <a:cs typeface="Trebuchet MS"/>
              </a:rPr>
              <a:t>Where </a:t>
            </a:r>
            <a:r>
              <a:rPr sz="1100" spc="-55" dirty="0">
                <a:latin typeface="Trebuchet MS"/>
                <a:cs typeface="Trebuchet MS"/>
              </a:rPr>
              <a:t>the </a:t>
            </a:r>
            <a:r>
              <a:rPr sz="1100" b="1" i="1" spc="-85" dirty="0">
                <a:latin typeface="Trebuchet MS"/>
                <a:cs typeface="Trebuchet MS"/>
              </a:rPr>
              <a:t>Safety </a:t>
            </a:r>
            <a:r>
              <a:rPr sz="1100" b="1" i="1" spc="-90" dirty="0">
                <a:latin typeface="Trebuchet MS"/>
                <a:cs typeface="Trebuchet MS"/>
              </a:rPr>
              <a:t>at </a:t>
            </a:r>
            <a:r>
              <a:rPr sz="1100" b="1" i="1" spc="-75" dirty="0">
                <a:latin typeface="Trebuchet MS"/>
                <a:cs typeface="Trebuchet MS"/>
              </a:rPr>
              <a:t>Sports </a:t>
            </a:r>
            <a:r>
              <a:rPr sz="1100" b="1" i="1" spc="-65" dirty="0">
                <a:latin typeface="Trebuchet MS"/>
                <a:cs typeface="Trebuchet MS"/>
              </a:rPr>
              <a:t>and </a:t>
            </a:r>
            <a:r>
              <a:rPr sz="1100" b="1" i="1" spc="-80" dirty="0">
                <a:latin typeface="Trebuchet MS"/>
                <a:cs typeface="Trebuchet MS"/>
              </a:rPr>
              <a:t>Recreational </a:t>
            </a:r>
            <a:r>
              <a:rPr sz="1100" b="1" i="1" spc="-85" dirty="0">
                <a:latin typeface="Trebuchet MS"/>
                <a:cs typeface="Trebuchet MS"/>
              </a:rPr>
              <a:t>Events </a:t>
            </a:r>
            <a:r>
              <a:rPr sz="1100" b="1" i="1" spc="-70" dirty="0">
                <a:latin typeface="Trebuchet MS"/>
                <a:cs typeface="Trebuchet MS"/>
              </a:rPr>
              <a:t>Act </a:t>
            </a:r>
            <a:r>
              <a:rPr sz="1100" b="1" i="1" spc="-80" dirty="0">
                <a:latin typeface="Trebuchet MS"/>
                <a:cs typeface="Trebuchet MS"/>
              </a:rPr>
              <a:t>of </a:t>
            </a:r>
            <a:r>
              <a:rPr sz="1100" b="1" i="1" spc="-90" dirty="0">
                <a:latin typeface="Trebuchet MS"/>
                <a:cs typeface="Trebuchet MS"/>
              </a:rPr>
              <a:t>2010 </a:t>
            </a:r>
            <a:r>
              <a:rPr sz="1100" spc="-60" dirty="0">
                <a:latin typeface="Trebuchet MS"/>
                <a:cs typeface="Trebuchet MS"/>
              </a:rPr>
              <a:t>applies, </a:t>
            </a:r>
            <a:r>
              <a:rPr sz="1100" spc="-45" dirty="0">
                <a:latin typeface="Trebuchet MS"/>
                <a:cs typeface="Trebuchet MS"/>
              </a:rPr>
              <a:t>this  </a:t>
            </a:r>
            <a:r>
              <a:rPr sz="1100" spc="-40" dirty="0">
                <a:latin typeface="Trebuchet MS"/>
                <a:cs typeface="Trebuchet MS"/>
              </a:rPr>
              <a:t>also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needs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to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be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addressed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according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to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Law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9240773"/>
            <a:ext cx="5981700" cy="6350"/>
          </a:xfrm>
          <a:custGeom>
            <a:avLst/>
            <a:gdLst/>
            <a:ahLst/>
            <a:cxnLst/>
            <a:rect l="l" t="t" r="r" b="b"/>
            <a:pathLst>
              <a:path w="5981700" h="6350">
                <a:moveTo>
                  <a:pt x="5981700" y="0"/>
                </a:moveTo>
                <a:lnTo>
                  <a:pt x="0" y="0"/>
                </a:lnTo>
                <a:lnTo>
                  <a:pt x="0" y="6095"/>
                </a:lnTo>
                <a:lnTo>
                  <a:pt x="5981700" y="6095"/>
                </a:lnTo>
                <a:lnTo>
                  <a:pt x="59817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700" y="380486"/>
            <a:ext cx="6762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85" dirty="0">
                <a:latin typeface="Trebuchet MS"/>
                <a:cs typeface="Trebuchet MS"/>
              </a:rPr>
              <a:t>CHECKLIST: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300" y="9275127"/>
            <a:ext cx="6775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r>
              <a:rPr sz="1100" b="1" spc="-90" dirty="0">
                <a:latin typeface="Trebuchet MS"/>
                <a:cs typeface="Trebuchet MS"/>
              </a:rPr>
              <a:t>8 </a:t>
            </a:r>
            <a:r>
              <a:rPr sz="1100" b="1" spc="-125" dirty="0">
                <a:latin typeface="Trebuchet MS"/>
                <a:cs typeface="Trebuchet MS"/>
              </a:rPr>
              <a:t>|</a:t>
            </a:r>
            <a:r>
              <a:rPr sz="1100" b="1" spc="-130" dirty="0">
                <a:latin typeface="Trebuchet MS"/>
                <a:cs typeface="Trebuchet MS"/>
              </a:rPr>
              <a:t> </a:t>
            </a:r>
            <a:r>
              <a:rPr sz="1100" spc="175" dirty="0">
                <a:solidFill>
                  <a:srgbClr val="7E7E7E"/>
                </a:solidFill>
                <a:latin typeface="Trebuchet MS"/>
                <a:cs typeface="Trebuchet MS"/>
              </a:rPr>
              <a:t>Page</a:t>
            </a:r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2950" y="893826"/>
          <a:ext cx="6292215" cy="7536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Environmental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conditions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Gold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Gold+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ts val="1185"/>
                        </a:lnSpc>
                      </a:pPr>
                      <a:r>
                        <a:rPr sz="1000" b="1" spc="-5" dirty="0">
                          <a:latin typeface="Trebuchet MS"/>
                          <a:cs typeface="Trebuchet MS"/>
                        </a:rPr>
                        <a:t>Confirmed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67970" marR="21590" indent="-26860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0909"/>
                        <a:buFont typeface="Wingdings"/>
                        <a:buChar char=""/>
                        <a:tabLst>
                          <a:tab pos="268605" algn="l"/>
                        </a:tabLst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100" b="1" spc="-45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Whirling Hygrometer/</a:t>
                      </a:r>
                      <a:r>
                        <a:rPr sz="11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WBGT*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Lightning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warning</a:t>
                      </a:r>
                      <a:r>
                        <a:rPr sz="11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0" dirty="0">
                          <a:latin typeface="Trebuchet MS"/>
                          <a:cs typeface="Trebuchet MS"/>
                        </a:rPr>
                        <a:t>system*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Telephone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access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Personnel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Gold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Gold+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ts val="1185"/>
                        </a:lnSpc>
                      </a:pPr>
                      <a:r>
                        <a:rPr sz="1000" b="1" spc="-5" dirty="0">
                          <a:latin typeface="Trebuchet MS"/>
                          <a:cs typeface="Trebuchet MS"/>
                        </a:rPr>
                        <a:t>Confirmed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67970" marR="21590" indent="-268605">
                        <a:lnSpc>
                          <a:spcPts val="1245"/>
                        </a:lnSpc>
                        <a:spcBef>
                          <a:spcPts val="20"/>
                        </a:spcBef>
                        <a:buSzPct val="90909"/>
                        <a:buFont typeface="Wingdings"/>
                        <a:buChar char=""/>
                        <a:tabLst>
                          <a:tab pos="268605" algn="l"/>
                        </a:tabLst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100" b="1" spc="-45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Match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Doctor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Venue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Doctor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Specialist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services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1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site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Specialist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services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100" b="1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standby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Nursing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sister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liaison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ALS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paramedics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ILS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paramedics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35" dirty="0">
                          <a:latin typeface="Trebuchet MS"/>
                          <a:cs typeface="Trebuchet MS"/>
                        </a:rPr>
                        <a:t>BAA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Trained </a:t>
                      </a: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sz="11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aider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Ambulance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and staff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100" b="1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site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Ambulance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and staff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100" b="1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standby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Air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staff (on</a:t>
                      </a:r>
                      <a:r>
                        <a:rPr sz="11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standby)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8139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Gold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Gold+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ts val="1190"/>
                        </a:lnSpc>
                      </a:pPr>
                      <a:r>
                        <a:rPr sz="1000" b="1" spc="-5" dirty="0">
                          <a:latin typeface="Trebuchet MS"/>
                          <a:cs typeface="Trebuchet MS"/>
                        </a:rPr>
                        <a:t>Confirmed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67970" marR="21590" indent="-268605">
                        <a:lnSpc>
                          <a:spcPct val="100000"/>
                        </a:lnSpc>
                        <a:spcBef>
                          <a:spcPts val="10"/>
                        </a:spcBef>
                        <a:buSzPct val="90909"/>
                        <a:buFont typeface="Wingdings"/>
                        <a:buChar char=""/>
                        <a:tabLst>
                          <a:tab pos="268605" algn="l"/>
                        </a:tabLst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100" b="1" spc="-45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Spinal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Board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1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harness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Cervical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collars </a:t>
                      </a: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head</a:t>
                      </a:r>
                      <a:r>
                        <a:rPr sz="11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blocks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BLS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BokSmart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Concussion</a:t>
                      </a:r>
                      <a:r>
                        <a:rPr sz="1100" b="1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Guide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SCAT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tool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spc="35" dirty="0">
                          <a:latin typeface="Wingdings"/>
                          <a:cs typeface="Wingdings"/>
                        </a:rPr>
                        <a:t></a:t>
                      </a:r>
                      <a:r>
                        <a:rPr sz="1100" b="1" spc="35" dirty="0">
                          <a:latin typeface="Trebuchet MS"/>
                          <a:cs typeface="Trebuchet MS"/>
                        </a:rPr>
                        <a:t>*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First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Aid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bag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spc="35" dirty="0">
                          <a:latin typeface="Wingdings"/>
                          <a:cs typeface="Wingdings"/>
                        </a:rPr>
                        <a:t></a:t>
                      </a:r>
                      <a:r>
                        <a:rPr sz="1100" b="1" spc="35" dirty="0">
                          <a:latin typeface="Trebuchet MS"/>
                          <a:cs typeface="Trebuchet MS"/>
                        </a:rPr>
                        <a:t>*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ALS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Equipment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Golf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cart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Room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Gold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Gold+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ts val="1185"/>
                        </a:lnSpc>
                      </a:pPr>
                      <a:r>
                        <a:rPr sz="1000" b="1" spc="-5" dirty="0">
                          <a:latin typeface="Trebuchet MS"/>
                          <a:cs typeface="Trebuchet MS"/>
                        </a:rPr>
                        <a:t>Confirmed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67970" marR="21590" indent="-26860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0909"/>
                        <a:buFont typeface="Wingdings"/>
                        <a:buChar char=""/>
                        <a:tabLst>
                          <a:tab pos="268605" algn="l"/>
                        </a:tabLst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100" b="1" spc="-45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4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1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tent/station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Emergency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treatment</a:t>
                      </a:r>
                      <a:r>
                        <a:rPr sz="11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room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Advanced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care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Green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Gold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Gold+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ts val="1185"/>
                        </a:lnSpc>
                      </a:pPr>
                      <a:r>
                        <a:rPr sz="1000" b="1" spc="-5" dirty="0">
                          <a:latin typeface="Trebuchet MS"/>
                          <a:cs typeface="Trebuchet MS"/>
                        </a:rPr>
                        <a:t>Confirmed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67970" marR="21590" indent="-26860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0909"/>
                        <a:buFont typeface="Wingdings"/>
                        <a:buChar char=""/>
                        <a:tabLst>
                          <a:tab pos="268605" algn="l"/>
                        </a:tabLst>
                      </a:pP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100" b="1" spc="-45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ALS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equipped ambulance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1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site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BLS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equipped ambulance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1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site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80593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Access </a:t>
                      </a:r>
                      <a:r>
                        <a:rPr sz="1100" b="1" spc="-45" dirty="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Emergency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11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services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Trauma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unit</a:t>
                      </a:r>
                      <a:r>
                        <a:rPr sz="11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(&lt;1hour)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4445">
                        <a:lnSpc>
                          <a:spcPts val="1300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Spinal unit</a:t>
                      </a:r>
                      <a:r>
                        <a:rPr sz="11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(&lt;4hours)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4445">
                        <a:lnSpc>
                          <a:spcPts val="1305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Air transport</a:t>
                      </a:r>
                      <a:r>
                        <a:rPr sz="11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(Helicopter)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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b="1" dirty="0">
                          <a:solidFill>
                            <a:srgbClr val="B4C6E7"/>
                          </a:solidFill>
                          <a:latin typeface="UnDotum"/>
                          <a:cs typeface="UnDotum"/>
                        </a:rPr>
                        <a:t></a:t>
                      </a:r>
                      <a:endParaRPr sz="1100">
                        <a:latin typeface="UnDotum"/>
                        <a:cs typeface="UnDotum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13676</Words>
  <Application>Microsoft Office PowerPoint</Application>
  <PresentationFormat>Custom</PresentationFormat>
  <Paragraphs>2600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Courier New</vt:lpstr>
      <vt:lpstr>Symbol</vt:lpstr>
      <vt:lpstr>Times New Roman</vt:lpstr>
      <vt:lpstr>Trebuchet MS</vt:lpstr>
      <vt:lpstr>UnDotum</vt:lpstr>
      <vt:lpstr>Wingdings</vt:lpstr>
      <vt:lpstr>Office Theme</vt:lpstr>
      <vt:lpstr>SUSPECTED CATASTROPHIC INJURY/EVENT RESPONSE  EMERGENCY ACTION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EAP Flow Diagram.pptx</dc:title>
  <dc:creator>waynev</dc:creator>
  <cp:lastModifiedBy>Henry Stewart</cp:lastModifiedBy>
  <cp:revision>1</cp:revision>
  <dcterms:created xsi:type="dcterms:W3CDTF">2022-01-26T09:34:05Z</dcterms:created>
  <dcterms:modified xsi:type="dcterms:W3CDTF">2022-01-26T09:35:06Z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2022-01-26T00:00:00Z</vt:filetime>
  </property>
</Properties>
</file>